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2" r:id="rId6"/>
    <p:sldId id="264" r:id="rId7"/>
    <p:sldId id="276" r:id="rId8"/>
    <p:sldId id="280" r:id="rId9"/>
    <p:sldId id="281" r:id="rId10"/>
    <p:sldId id="272" r:id="rId11"/>
    <p:sldId id="271" r:id="rId12"/>
    <p:sldId id="274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FF9900"/>
    <a:srgbClr val="C8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0734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3513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221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87894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133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7533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6634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3420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3538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727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6595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208CE-CEF8-4C3F-8195-61FB59FDE4C5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7E73A-ADEE-4513-A256-EF25C5786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pix.ru/wp-content/uploads/2014/12/tb3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инус 1"/>
          <p:cNvSpPr/>
          <p:nvPr/>
        </p:nvSpPr>
        <p:spPr>
          <a:xfrm rot="5400000">
            <a:off x="-202097" y="3231049"/>
            <a:ext cx="6132637" cy="2661172"/>
          </a:xfrm>
          <a:prstGeom prst="mathMinus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1633349" y="2850349"/>
            <a:ext cx="1482797" cy="978946"/>
          </a:xfrm>
          <a:prstGeom prst="leftArrow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76200">
            <a:solidFill>
              <a:srgbClr val="9966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0" y="32721"/>
            <a:ext cx="12192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Я </a:t>
            </a: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буду успешным! </a:t>
            </a: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У </a:t>
            </a: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меня все получится!                              </a:t>
            </a:r>
            <a:endParaRPr lang="ru-RU" altLang="ru-RU" sz="3600" b="1" dirty="0" smtClean="0">
              <a:ln w="1270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Я </a:t>
            </a: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буду </a:t>
            </a: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доброжелательным!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  Я буду думать!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</a:t>
            </a:r>
            <a:endParaRPr lang="ru-RU" altLang="ru-RU" sz="3600" b="1" dirty="0">
              <a:ln w="1270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Я </a:t>
            </a:r>
            <a:r>
              <a:rPr lang="ru-RU" altLang="ru-RU" sz="36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буду стараться! </a:t>
            </a:r>
            <a:r>
              <a:rPr lang="ru-RU" altLang="ru-RU" sz="3000" b="1" dirty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</a:t>
            </a:r>
            <a:r>
              <a:rPr lang="ru-RU" altLang="ru-RU" sz="30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2374748" y="1247459"/>
            <a:ext cx="978946" cy="1602890"/>
          </a:xfrm>
          <a:prstGeom prst="upArrow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76200">
            <a:solidFill>
              <a:srgbClr val="9966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5400000">
            <a:off x="2903890" y="3217223"/>
            <a:ext cx="978946" cy="1602890"/>
          </a:xfrm>
          <a:prstGeom prst="upArrow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76200">
            <a:solidFill>
              <a:srgbClr val="9966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УСПЕХ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20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1" y="759773"/>
            <a:ext cx="102298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уффиксы</a:t>
            </a:r>
            <a:r>
              <a:rPr lang="ru-RU" sz="4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одинаково произносятся и пишутся, но вносят в слова различные значения называются </a:t>
            </a:r>
            <a:r>
              <a:rPr lang="ru-RU" sz="4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омонимичные</a:t>
            </a:r>
            <a:r>
              <a:rPr lang="ru-RU" sz="4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4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омоморфы</a:t>
            </a:r>
            <a:r>
              <a:rPr lang="ru-RU" sz="4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shutterstock_1622193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04549"/>
            <a:ext cx="2991604" cy="2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16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59995"/>
              </p:ext>
            </p:extLst>
          </p:nvPr>
        </p:nvGraphicFramePr>
        <p:xfrm>
          <a:off x="914400" y="493424"/>
          <a:ext cx="10329862" cy="57963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64920"/>
                <a:gridCol w="3134049"/>
                <a:gridCol w="2453402"/>
                <a:gridCol w="2177491"/>
              </a:tblGrid>
              <a:tr h="3049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b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3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(куклы)</a:t>
                      </a:r>
                      <a:br>
                        <a:rPr lang="ru-RU" sz="3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32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ребенка)</a:t>
                      </a:r>
                      <a:endParaRPr lang="ru-RU" sz="32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грузин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лом</a:t>
                      </a:r>
                      <a:r>
                        <a:rPr lang="ru-RU" sz="3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цеп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6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уменьши-</a:t>
                      </a: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тельности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ласкатель-</a:t>
                      </a: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отрицательной характеристики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лицо женского пола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склонный </a:t>
                      </a:r>
                      <a:endParaRPr lang="ru-RU" sz="32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3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какому-нибудь действию</a:t>
                      </a:r>
                      <a:endParaRPr lang="ru-RU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88" y="3529013"/>
            <a:ext cx="2514600" cy="275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43287" y="3529013"/>
            <a:ext cx="3157537" cy="275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600824" y="3529013"/>
            <a:ext cx="2457451" cy="275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58275" y="3529013"/>
            <a:ext cx="2200275" cy="2757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54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762" y="499173"/>
            <a:ext cx="10919012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Зубастая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щука в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зубном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кабинете</a:t>
            </a:r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Сыграла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эффектно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 старом кларнете. </a:t>
            </a:r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врач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ей зубы лечил.</a:t>
            </a:r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Поступком он смелым всех- всех удивил.</a:t>
            </a:r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Удачливым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парнем считают меня.</a:t>
            </a:r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Удачной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покупкой хвалилась сестра. </a:t>
            </a:r>
            <a:endParaRPr lang="ru-RU" sz="4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913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431" y="880483"/>
            <a:ext cx="10133703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Понятливый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собеседник, понятливый ученик, понятливая собака.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Понятный текст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понятное заявление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понятное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письмо.</a:t>
            </a:r>
            <a:endParaRPr lang="ru-RU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shutterstock_1622193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2" y="3921669"/>
            <a:ext cx="2991604" cy="2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33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1369" y="484094"/>
            <a:ext cx="10036885" cy="591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каком предложении вместо слова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обидный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надо употребить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обидчивый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классе никогда не давали ребятам 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обидных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прозвищ.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Обидное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поражение понесла команда в футбольном матче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младший брат –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обидный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ребенок.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Обвинение в трусости – самое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обидное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мальчишек.</a:t>
            </a:r>
            <a:endParaRPr lang="ru-RU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shutterstock_20175908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654550"/>
            <a:ext cx="30480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821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2891" y="639329"/>
            <a:ext cx="9359153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Т. §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а) 525,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527;</a:t>
            </a:r>
            <a:endParaRPr lang="ru-RU" sz="3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б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очинение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миниатюра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Портрет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суффикса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Сочинение –рассуждение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«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бы не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суффиксов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</p:txBody>
      </p:sp>
      <p:pic>
        <p:nvPicPr>
          <p:cNvPr id="3" name="Picture 5" descr="shutterstock_9737487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69" y="2667910"/>
            <a:ext cx="23034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199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8037" y="1609172"/>
            <a:ext cx="99400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Двадцать шестое февраля </a:t>
            </a:r>
          </a:p>
          <a:p>
            <a:pPr algn="ctr"/>
            <a:endParaRPr lang="ru-RU" sz="64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6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Классная работа</a:t>
            </a:r>
            <a:endParaRPr lang="ru-RU" sz="6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14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269" y="2644259"/>
            <a:ext cx="104533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Суффикс – значимая часть слова</a:t>
            </a:r>
            <a:endParaRPr lang="ru-RU" sz="5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39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104" y="465955"/>
            <a:ext cx="7959314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суффикс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пришло к нам  из немецкого языка 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SUFFIX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что обозначает 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«прикрепленный» 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тот в свою очередь из латинского   </a:t>
            </a:r>
            <a:r>
              <a:rPr lang="ru-RU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SUFFIXUS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тем же значением.</a:t>
            </a:r>
            <a:endParaRPr lang="ru-RU" sz="4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14" descr="C:\Users\User\Desktop\картинки с шаттерстока\shutterstock_6464124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370300"/>
            <a:ext cx="1936377" cy="27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2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1" y="657225"/>
            <a:ext cx="7443788" cy="451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Голубушка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 хороша!</a:t>
            </a:r>
            <a:b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 что за шейка, что за глазки!</a:t>
            </a:r>
            <a:b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Рассказывать, так, право, сказки!</a:t>
            </a:r>
            <a:b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перышки! какой носок!</a:t>
            </a:r>
            <a:b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верно, ангельский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должен голосок!</a:t>
            </a:r>
            <a:b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Спой, светик, не </a:t>
            </a: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стыдись!</a:t>
            </a:r>
            <a:endParaRPr lang="ru-RU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3667"/>
          <a:stretch/>
        </p:blipFill>
        <p:spPr>
          <a:xfrm>
            <a:off x="7160240" y="2913067"/>
            <a:ext cx="4898410" cy="391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8879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093" y="375084"/>
            <a:ext cx="10644187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образуют суффиксы? </a:t>
            </a:r>
            <a:endParaRPr lang="ru-RU" sz="4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роль играет суффикс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слове?  </a:t>
            </a:r>
            <a:endParaRPr lang="ru-RU" sz="4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суффикс - значимая часть слова?  </a:t>
            </a:r>
            <a:endParaRPr lang="ru-RU" sz="44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какие группы по значению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делятся суффиксы?  </a:t>
            </a:r>
            <a:endParaRPr lang="ru-RU" sz="4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C:\Users\User\Desktop\картинки с шаттерстока\shutterstock_19728366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305" y="98612"/>
            <a:ext cx="2339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952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278" y="584800"/>
            <a:ext cx="1106961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ряд: свист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крик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ть, прыг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 </a:t>
            </a:r>
            <a:endParaRPr lang="ru-RU" sz="4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ряд: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гав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ть, хихи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ть,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мяу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ряд: 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мыть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одевать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причесывать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shutterstock_1622193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7" y="4663945"/>
            <a:ext cx="210026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678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47799__winter_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7" y="301214"/>
            <a:ext cx="11091134" cy="62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esennyaya-skazochnaya-muzyka-vesna-v-9829-Dushe-9829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8537" y="61255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147799__winter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7" y="301214"/>
            <a:ext cx="11091134" cy="629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09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719</TotalTime>
  <Words>293</Words>
  <Application>Microsoft Office PowerPoint</Application>
  <PresentationFormat>Широкоэкранный</PresentationFormat>
  <Paragraphs>70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2016-02-04T05:35:42Z</dcterms:created>
  <dcterms:modified xsi:type="dcterms:W3CDTF">2016-02-25T12:02:36Z</dcterms:modified>
</cp:coreProperties>
</file>