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301" r:id="rId9"/>
    <p:sldId id="261" r:id="rId10"/>
    <p:sldId id="279" r:id="rId11"/>
    <p:sldId id="280" r:id="rId12"/>
    <p:sldId id="288" r:id="rId13"/>
    <p:sldId id="284" r:id="rId14"/>
    <p:sldId id="302" r:id="rId15"/>
    <p:sldId id="303" r:id="rId16"/>
    <p:sldId id="285" r:id="rId17"/>
    <p:sldId id="308" r:id="rId18"/>
    <p:sldId id="305" r:id="rId19"/>
    <p:sldId id="306" r:id="rId20"/>
    <p:sldId id="307" r:id="rId21"/>
    <p:sldId id="291" r:id="rId22"/>
    <p:sldId id="309" r:id="rId23"/>
    <p:sldId id="286" r:id="rId24"/>
    <p:sldId id="292" r:id="rId25"/>
    <p:sldId id="293" r:id="rId26"/>
    <p:sldId id="294" r:id="rId27"/>
    <p:sldId id="310" r:id="rId28"/>
    <p:sldId id="300" r:id="rId29"/>
    <p:sldId id="290" r:id="rId30"/>
    <p:sldId id="296" r:id="rId31"/>
    <p:sldId id="297" r:id="rId32"/>
    <p:sldId id="298" r:id="rId33"/>
    <p:sldId id="299" r:id="rId34"/>
    <p:sldId id="311" r:id="rId35"/>
    <p:sldId id="312" r:id="rId36"/>
    <p:sldId id="313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3"/>
            <a:ext cx="7743852" cy="31004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Бинарный  урок  по дисциплинам «Обществознание», «География»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тему «Россия в современном мире»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ello_html_5223709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14686"/>
            <a:ext cx="764386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Сказка: «Про Федота стрельца»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Вопросы для сигнальных карт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1.Россия занимает первое место в мире по площади</a:t>
            </a:r>
            <a:endParaRPr lang="ru-RU" dirty="0" smtClean="0"/>
          </a:p>
          <a:p>
            <a:r>
              <a:rPr lang="ru-RU" i="1" dirty="0" smtClean="0"/>
              <a:t>2. Россия занимает первое место по численности населения</a:t>
            </a:r>
            <a:endParaRPr lang="ru-RU" dirty="0" smtClean="0"/>
          </a:p>
          <a:p>
            <a:r>
              <a:rPr lang="ru-RU" i="1" dirty="0" smtClean="0"/>
              <a:t>3. По обеспеченности пресными водами Россия занимает первое место в мире </a:t>
            </a:r>
            <a:endParaRPr lang="ru-RU" dirty="0" smtClean="0"/>
          </a:p>
          <a:p>
            <a:r>
              <a:rPr lang="ru-RU" i="1" dirty="0" smtClean="0"/>
              <a:t>4. Для России характерна форма правления - парламентская республика.</a:t>
            </a:r>
            <a:endParaRPr lang="ru-RU" dirty="0" smtClean="0"/>
          </a:p>
          <a:p>
            <a:r>
              <a:rPr lang="ru-RU" i="1" dirty="0" smtClean="0"/>
              <a:t>5. Приватизация проведена М.С. Горбачевым.</a:t>
            </a:r>
            <a:endParaRPr lang="ru-RU" dirty="0" smtClean="0"/>
          </a:p>
          <a:p>
            <a:r>
              <a:rPr lang="ru-RU" i="1" dirty="0" smtClean="0"/>
              <a:t>6. Крым присоединился к России в 2015 году.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Политическое развитие РФ в начале 21 века.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 Социальное развитие России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Россия  и мир в третьем тысячелетии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1.Политическое развитие РФ в начале 21 века.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№3</a:t>
            </a:r>
            <a:r>
              <a:rPr lang="ru-RU" dirty="0" smtClean="0"/>
              <a:t>. О</a:t>
            </a:r>
            <a:r>
              <a:rPr lang="ru-RU" i="1" dirty="0" smtClean="0"/>
              <a:t>бозначьте на  контурной карте страны, с которыми Россия имеет сухопутную границу.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Физразминка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Я буду называть  символы. Если это символы РФ вы хлопаете.</a:t>
            </a:r>
          </a:p>
          <a:p>
            <a:r>
              <a:rPr lang="ru-RU" dirty="0" smtClean="0"/>
              <a:t>Если нет – приседаете:  </a:t>
            </a:r>
            <a:r>
              <a:rPr lang="ru-RU" i="1" dirty="0" smtClean="0"/>
              <a:t>берёза, матрёшка, флаг России, герб, осина, обезьяна, гимн и т.д.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2. Социальное развитие России</a:t>
            </a:r>
          </a:p>
          <a:p>
            <a:pPr>
              <a:buNone/>
            </a:pPr>
            <a:endParaRPr lang="ru-RU" sz="2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ролевая игра </a:t>
            </a:r>
            <a:r>
              <a:rPr lang="ru-RU" b="1" i="1" dirty="0" smtClean="0"/>
              <a:t>«Суд над коррупцией»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Задание №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Запишите в листе проекта:</a:t>
            </a:r>
            <a:endParaRPr lang="ru-RU" dirty="0" smtClean="0"/>
          </a:p>
          <a:p>
            <a:r>
              <a:rPr lang="ru-RU" i="1" dirty="0" smtClean="0"/>
              <a:t>1.Определение бедности.</a:t>
            </a:r>
            <a:endParaRPr lang="ru-RU" dirty="0" smtClean="0"/>
          </a:p>
          <a:p>
            <a:r>
              <a:rPr lang="ru-RU" i="1" dirty="0" smtClean="0"/>
              <a:t>2.  Определение абсолютной бедности.</a:t>
            </a:r>
            <a:endParaRPr lang="ru-RU" dirty="0" smtClean="0"/>
          </a:p>
          <a:p>
            <a:r>
              <a:rPr lang="ru-RU" i="1" dirty="0" smtClean="0"/>
              <a:t>3.  Ассоциации, которые у вас вызывают эти слова.</a:t>
            </a:r>
            <a:endParaRPr lang="ru-RU" dirty="0" smtClean="0"/>
          </a:p>
          <a:p>
            <a:r>
              <a:rPr lang="ru-RU" i="1" dirty="0" smtClean="0"/>
              <a:t>4.  Свое отношение к бедным людям.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Сообщение студента № 1</a:t>
            </a:r>
          </a:p>
          <a:p>
            <a:r>
              <a:rPr lang="ru-RU" dirty="0" smtClean="0"/>
              <a:t>«Застойная бедность»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Умом Россию не понять,</a:t>
            </a:r>
          </a:p>
          <a:p>
            <a:pPr>
              <a:buNone/>
            </a:pPr>
            <a:r>
              <a:rPr lang="ru-RU" dirty="0" smtClean="0"/>
              <a:t>Аршином общим не измерить:</a:t>
            </a:r>
          </a:p>
          <a:p>
            <a:pPr>
              <a:buNone/>
            </a:pPr>
            <a:r>
              <a:rPr lang="ru-RU" dirty="0" smtClean="0"/>
              <a:t>У ней особенная стать —</a:t>
            </a:r>
          </a:p>
          <a:p>
            <a:pPr>
              <a:buNone/>
            </a:pPr>
            <a:r>
              <a:rPr lang="ru-RU" dirty="0" smtClean="0"/>
              <a:t>В Россию можно только верить. </a:t>
            </a:r>
          </a:p>
          <a:p>
            <a:pPr>
              <a:buNone/>
            </a:pPr>
            <a:r>
              <a:rPr lang="ru-RU" dirty="0" smtClean="0"/>
              <a:t>Тютчев.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Сообщение студента № 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Варианты борьбы с бедностью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Первый путь:</a:t>
            </a:r>
            <a:r>
              <a:rPr lang="ru-RU" dirty="0" smtClean="0"/>
              <a:t> Повысить зарплаты всем работающим.</a:t>
            </a:r>
          </a:p>
          <a:p>
            <a:r>
              <a:rPr lang="ru-RU" b="1" dirty="0" smtClean="0"/>
              <a:t>Второй путь:</a:t>
            </a:r>
            <a:r>
              <a:rPr lang="ru-RU" dirty="0" smtClean="0"/>
              <a:t> Помочь включиться в трудовую деятельность незанятым трудоспособным - официально зарегистрированным безработным (учеба на курсах переподготовки, широкое информирование о вакансиях и т.п.).</a:t>
            </a:r>
          </a:p>
          <a:p>
            <a:r>
              <a:rPr lang="ru-RU" b="1" dirty="0" smtClean="0"/>
              <a:t>Третий путь:</a:t>
            </a:r>
            <a:r>
              <a:rPr lang="ru-RU" dirty="0" smtClean="0"/>
              <a:t> Оказывать социальную помощь всем малообеспеченным и нетрудоспособным (повысить пенсии, стипендии, различного рода социальные выплаты, предоставлять разнообразные льготы: бесплатный проезд на транспорте, небольшая квартплата и т.п.)</a:t>
            </a:r>
          </a:p>
          <a:p>
            <a:r>
              <a:rPr lang="ru-RU" b="1" dirty="0" smtClean="0"/>
              <a:t>Четвертый путь:</a:t>
            </a:r>
            <a:r>
              <a:rPr lang="ru-RU" dirty="0" smtClean="0"/>
              <a:t> Добиться значительного роста экономики страны, что позволит реально повысить благосостояние населения. Дополните приведенный перечень.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Беседа по притче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u="sng" dirty="0" smtClean="0"/>
              <a:t>Вопросы для беседы:</a:t>
            </a:r>
            <a:endParaRPr lang="ru-RU" sz="1600" dirty="0" smtClean="0"/>
          </a:p>
          <a:p>
            <a:r>
              <a:rPr lang="ru-RU" sz="1600" dirty="0" smtClean="0"/>
              <a:t>1.Действительно ли счастье заключается в богатстве?</a:t>
            </a:r>
          </a:p>
          <a:p>
            <a:r>
              <a:rPr lang="ru-RU" sz="1600" i="1" dirty="0" smtClean="0"/>
              <a:t>«Радость от богатства заключается не в простом обладании им щедрых</a:t>
            </a:r>
            <a:endParaRPr lang="ru-RU" sz="1600" dirty="0" smtClean="0"/>
          </a:p>
          <a:p>
            <a:r>
              <a:rPr lang="ru-RU" sz="1600" i="1" dirty="0" smtClean="0"/>
              <a:t>тратах, а в  его разумном применении» (М.Сервантес)</a:t>
            </a:r>
            <a:endParaRPr lang="ru-RU" sz="1600" dirty="0" smtClean="0"/>
          </a:p>
          <a:p>
            <a:r>
              <a:rPr lang="ru-RU" sz="1600" dirty="0" smtClean="0"/>
              <a:t>2.Как вы думаете, почему ребенок увидел то, на что отец не обращал внимание?</a:t>
            </a:r>
          </a:p>
          <a:p>
            <a:r>
              <a:rPr lang="ru-RU" sz="1600" dirty="0" smtClean="0"/>
              <a:t>Мы слишком часто забываем о том, что имеем, и сосредотачиваемся на том, чего у нас нет. Что для одного из нас — дешевая вещица, для другого — ценный приз. Все зависит лишь от того, с какой точки зрения на это посмотреть. Иногда мнение ребенка напоминает нам о том, что действительно важно в этой жизни.</a:t>
            </a:r>
          </a:p>
          <a:p>
            <a:r>
              <a:rPr lang="ru-RU" sz="1600" i="1" dirty="0" smtClean="0"/>
              <a:t>«Недостаточно быть богатым, чтобы быть  счастливым, надо уметь пользоваться богатством» (П.А..Гольбах)</a:t>
            </a:r>
            <a:endParaRPr lang="ru-RU" sz="1600" dirty="0" smtClean="0"/>
          </a:p>
          <a:p>
            <a:r>
              <a:rPr lang="ru-RU" sz="1600" dirty="0" smtClean="0"/>
              <a:t>3.Относите ли вы Россию к богатым странам? Почему</a:t>
            </a:r>
            <a:r>
              <a:rPr lang="ru-RU" sz="1600" i="1" dirty="0" smtClean="0"/>
              <a:t>? </a:t>
            </a:r>
            <a:r>
              <a:rPr lang="ru-RU" sz="1600" dirty="0" smtClean="0"/>
              <a:t>Приведите примеры, иллюстрирующие вашу позицию.</a:t>
            </a:r>
          </a:p>
          <a:p>
            <a:r>
              <a:rPr lang="ru-RU" sz="1600" dirty="0" smtClean="0"/>
              <a:t>Какие  экономические задачи, стоят перед Россией в современном мире?</a:t>
            </a:r>
          </a:p>
          <a:p>
            <a:r>
              <a:rPr lang="ru-RU" sz="1600" i="1" dirty="0" smtClean="0"/>
              <a:t>Повышение благосостояния населения, борьба с бедностью, коррупцией, повышение уровня образования, медицинского обслуживания.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Россия  и мир в третьем тысячелетии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терроризма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Термин “террор” в переводе с латинского «</a:t>
            </a:r>
            <a:r>
              <a:rPr lang="ru-RU" dirty="0" err="1" smtClean="0"/>
              <a:t>terror</a:t>
            </a:r>
            <a:r>
              <a:rPr lang="ru-RU" dirty="0" smtClean="0"/>
              <a:t>» означает страх, ужас.</a:t>
            </a:r>
          </a:p>
          <a:p>
            <a:r>
              <a:rPr lang="ru-RU" dirty="0" smtClean="0"/>
              <a:t>Терроризм - крайняя форма насилия, совершаемая для устрашения противников с целью достижения конкретных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Сообщение студентов № 3.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Задание № 5.</a:t>
            </a:r>
            <a:r>
              <a:rPr lang="ru-RU" i="1" dirty="0" smtClean="0"/>
              <a:t> Запишите в листе проекта цели терроризма, а затем сравните свои записи  с материалом слайда?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терроризма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Воздействие на органы государственной власти;</a:t>
            </a:r>
          </a:p>
          <a:p>
            <a:r>
              <a:rPr lang="ru-RU" dirty="0" smtClean="0"/>
              <a:t> провокация войны;</a:t>
            </a:r>
          </a:p>
          <a:p>
            <a:r>
              <a:rPr lang="ru-RU" dirty="0" smtClean="0"/>
              <a:t> месть за какую-то деятельность;</a:t>
            </a:r>
          </a:p>
          <a:p>
            <a:r>
              <a:rPr lang="ru-RU" dirty="0" smtClean="0"/>
              <a:t> распространение страха, паники;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/>
              <a:t>Написать пятистишие. С ключевыми словами «терроризм», «террор»</a:t>
            </a:r>
            <a:br>
              <a:rPr lang="ru-RU" sz="2800" i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Проклинаем террор,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Руки прочь от планеты!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Террористам – отпор!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наши ответы!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№ 6</a:t>
            </a:r>
            <a:r>
              <a:rPr lang="ru-RU" b="1" i="1" dirty="0" smtClean="0"/>
              <a:t>. </a:t>
            </a:r>
            <a:r>
              <a:rPr lang="ru-RU" i="1" dirty="0" smtClean="0"/>
              <a:t>Запишите в листе проекта определение санкций.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1.Россия - самая большая страна мира, её площадь составляет более 17 млн. кв. км.  </a:t>
            </a:r>
          </a:p>
          <a:p>
            <a:pPr>
              <a:buNone/>
            </a:pPr>
            <a:r>
              <a:rPr lang="ru-RU" dirty="0" smtClean="0"/>
              <a:t>2. Самый большой в мире лес - сибирская тайга, площадь: 6,3 млн. га. Таежная зона занимает более 79% площади лесного фонда страны. </a:t>
            </a:r>
          </a:p>
          <a:p>
            <a:pPr>
              <a:buNone/>
            </a:pPr>
            <a:r>
              <a:rPr lang="ru-RU" dirty="0" smtClean="0"/>
              <a:t>5. Россия - единственное государство, территория которого омывается двенадцатью морями </a:t>
            </a:r>
          </a:p>
          <a:p>
            <a:pPr>
              <a:buNone/>
            </a:pPr>
            <a:r>
              <a:rPr lang="ru-RU" dirty="0" smtClean="0"/>
              <a:t>8. Наиболее суровое место на Земле, где проживает постоянное население, находится в Якутии. По неофициальным данным в 1938 году в посёлке Оймяконе было -77,8°С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Задание № 7. </a:t>
            </a:r>
            <a:r>
              <a:rPr lang="ru-RU" sz="2700" dirty="0" smtClean="0"/>
              <a:t>З</a:t>
            </a:r>
            <a:r>
              <a:rPr lang="ru-RU" sz="2700" i="1" dirty="0" smtClean="0"/>
              <a:t>аполните таблицу «Внутренняя политика России в начале  </a:t>
            </a:r>
            <a:r>
              <a:rPr lang="en-US" sz="2700" i="1" dirty="0" smtClean="0"/>
              <a:t>XXI</a:t>
            </a:r>
            <a:r>
              <a:rPr lang="ru-RU" sz="2700" i="1" dirty="0" smtClean="0"/>
              <a:t>века»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/>
              <a:t>Основные направления             Результаты</a:t>
            </a:r>
            <a:endParaRPr lang="ru-RU" sz="2600" dirty="0" smtClean="0"/>
          </a:p>
          <a:p>
            <a:r>
              <a:rPr lang="ru-RU" sz="2600" dirty="0" smtClean="0"/>
              <a:t>1. Многопартийность  </a:t>
            </a:r>
          </a:p>
          <a:p>
            <a:r>
              <a:rPr lang="ru-RU" sz="2600" dirty="0" smtClean="0"/>
              <a:t> </a:t>
            </a:r>
          </a:p>
          <a:p>
            <a:r>
              <a:rPr lang="ru-RU" sz="2600" dirty="0" smtClean="0"/>
              <a:t>2.Утверждение новой символики</a:t>
            </a:r>
          </a:p>
          <a:p>
            <a:r>
              <a:rPr lang="ru-RU" sz="2600" dirty="0" smtClean="0"/>
              <a:t> </a:t>
            </a:r>
          </a:p>
          <a:p>
            <a:pPr lvl="0"/>
            <a:r>
              <a:rPr lang="ru-RU" sz="2600" dirty="0" smtClean="0"/>
              <a:t>Присоединение Крыма к России</a:t>
            </a:r>
          </a:p>
          <a:p>
            <a:r>
              <a:rPr lang="ru-RU" sz="2600" dirty="0" smtClean="0"/>
              <a:t> </a:t>
            </a:r>
          </a:p>
          <a:p>
            <a:pPr lvl="0"/>
            <a:r>
              <a:rPr lang="ru-RU" sz="2600" dirty="0" smtClean="0"/>
              <a:t>Введение санкций</a:t>
            </a:r>
          </a:p>
          <a:p>
            <a:r>
              <a:rPr lang="ru-RU" sz="2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>Задание № 8. </a:t>
            </a:r>
            <a:r>
              <a:rPr lang="ru-RU" sz="3100" i="1" dirty="0" smtClean="0"/>
              <a:t>Составьте </a:t>
            </a:r>
            <a:r>
              <a:rPr lang="ru-RU" sz="3100" i="1" dirty="0" err="1" smtClean="0"/>
              <a:t>синквейн</a:t>
            </a:r>
            <a:r>
              <a:rPr lang="ru-RU" sz="3100" i="1" dirty="0" smtClean="0"/>
              <a:t>, опираясь на полученные знания о символике России.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1 строка. Тема -1 слово (имя существительное)</a:t>
            </a:r>
          </a:p>
          <a:p>
            <a:r>
              <a:rPr lang="ru-RU" dirty="0" smtClean="0"/>
              <a:t>2 строка. Описание темы- 2 слова (имя прилагательное)</a:t>
            </a:r>
          </a:p>
          <a:p>
            <a:r>
              <a:rPr lang="ru-RU" dirty="0" smtClean="0"/>
              <a:t>3 строка. Описание действия-3 слова (глагол).</a:t>
            </a:r>
          </a:p>
          <a:p>
            <a:r>
              <a:rPr lang="ru-RU" dirty="0" smtClean="0"/>
              <a:t>4 строка. Отношение к </a:t>
            </a:r>
            <a:r>
              <a:rPr lang="ru-RU" dirty="0" err="1" smtClean="0"/>
              <a:t>теме-фраза</a:t>
            </a:r>
            <a:r>
              <a:rPr lang="ru-RU" dirty="0" smtClean="0"/>
              <a:t> из 4 слов (предложение, цитата, отношение автора </a:t>
            </a:r>
            <a:r>
              <a:rPr lang="ru-RU" dirty="0" err="1" smtClean="0"/>
              <a:t>синквейна</a:t>
            </a:r>
            <a:r>
              <a:rPr lang="ru-RU" dirty="0" smtClean="0"/>
              <a:t> к описываемому предмету или объекту.).</a:t>
            </a:r>
          </a:p>
          <a:p>
            <a:r>
              <a:rPr lang="ru-RU" dirty="0" smtClean="0"/>
              <a:t>5 строка. Суть темы -1 слово (синоним).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Задание № 9</a:t>
            </a:r>
            <a:r>
              <a:rPr lang="ru-RU" dirty="0" smtClean="0"/>
              <a:t>.  Разрешите проблемную ситуацию, постарайтесь дать более объективные ответы «Я хотел бы жить в эпоху…»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Защита  междисциплинарного проекта:</a:t>
            </a:r>
            <a:endParaRPr lang="ru-RU" dirty="0" smtClean="0"/>
          </a:p>
          <a:p>
            <a:r>
              <a:rPr lang="ru-RU" i="1" dirty="0" smtClean="0"/>
              <a:t>План</a:t>
            </a:r>
            <a:endParaRPr lang="ru-RU" dirty="0" smtClean="0"/>
          </a:p>
          <a:p>
            <a:r>
              <a:rPr lang="ru-RU" i="1" dirty="0" smtClean="0"/>
              <a:t>-Изменения в политической жизни страны.</a:t>
            </a:r>
            <a:endParaRPr lang="ru-RU" dirty="0" smtClean="0"/>
          </a:p>
          <a:p>
            <a:r>
              <a:rPr lang="ru-RU" i="1" dirty="0" smtClean="0"/>
              <a:t>-Социальные проблемы, с которыми страна сталкивается в 21 веке.</a:t>
            </a:r>
            <a:endParaRPr lang="ru-RU" dirty="0" smtClean="0"/>
          </a:p>
          <a:p>
            <a:r>
              <a:rPr lang="ru-RU" i="1" dirty="0" smtClean="0"/>
              <a:t>-Значение территориальных изменений в России.</a:t>
            </a:r>
            <a:endParaRPr lang="ru-RU" dirty="0" smtClean="0"/>
          </a:p>
          <a:p>
            <a:r>
              <a:rPr lang="ru-RU" i="1" dirty="0" smtClean="0"/>
              <a:t>-Значение санкций для жизни страны</a:t>
            </a:r>
            <a:endParaRPr lang="ru-RU" dirty="0" smtClean="0"/>
          </a:p>
          <a:p>
            <a:r>
              <a:rPr lang="ru-RU" i="1" dirty="0" smtClean="0"/>
              <a:t>-Значение символики для России</a:t>
            </a:r>
            <a:endParaRPr lang="ru-RU" dirty="0" smtClean="0"/>
          </a:p>
          <a:p>
            <a:r>
              <a:rPr lang="ru-RU" i="1" dirty="0" smtClean="0"/>
              <a:t>-Значимость полученных знаний на уроке (характеристика цветка).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Задание на дом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Написать сочинение-рассуждение на тему: </a:t>
            </a:r>
            <a:r>
              <a:rPr lang="ru-RU" i="1" dirty="0" smtClean="0"/>
              <a:t>«Позитивные изменения, произошедшие в социально-экономическом развитии страны за последние годы. Насколько вы ощущаете их в своей повседневной жизни» </a:t>
            </a:r>
            <a:endParaRPr lang="ru-RU" dirty="0" smtClean="0"/>
          </a:p>
          <a:p>
            <a:r>
              <a:rPr lang="ru-RU" dirty="0" smtClean="0"/>
              <a:t> «Жизнь моей семьи в начале 21 века»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Итоговая рефлексия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Красный цвет- вы получили новые знания на уроке.</a:t>
            </a:r>
          </a:p>
          <a:p>
            <a:pPr>
              <a:buNone/>
            </a:pPr>
            <a:r>
              <a:rPr lang="ru-RU" dirty="0" smtClean="0"/>
              <a:t> Синий цвет- у вас появились новые умения.</a:t>
            </a:r>
          </a:p>
          <a:p>
            <a:pPr>
              <a:buNone/>
            </a:pPr>
            <a:r>
              <a:rPr lang="ru-RU" dirty="0" smtClean="0"/>
              <a:t>Зеленый цвет- у вас появился интерес к изучению данной темы.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Ролевая игра: Россия в 1998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Благосостояние россиян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 год благосостояние наших соотечественников сократилось на 14,4%. Если в середине 2015 года на каждого взрослого россиянина приходилось 12 086 долларов, то в этом году показатель составил 10 344 долларов</a:t>
            </a:r>
          </a:p>
          <a:p>
            <a:r>
              <a:rPr lang="ru-RU" dirty="0" smtClean="0"/>
              <a:t>По подсчётам банка, в руках 10% российских миллионеров сосредоточено 89% совокупного богатства страны.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Работа с коллажем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События: Беловежская пуща, приватизация, шоковая терапия, война в Чечне, военный конфликт в южной Осетии, национальный проект, Крым, санкции, обострение отношений с западом, украинский кризис.</a:t>
            </a:r>
            <a:endParaRPr lang="ru-RU" sz="2400" dirty="0" smtClean="0"/>
          </a:p>
          <a:p>
            <a:r>
              <a:rPr lang="ru-RU" b="1" i="1" dirty="0" smtClean="0"/>
              <a:t>Задание № 1</a:t>
            </a:r>
            <a:r>
              <a:rPr lang="ru-RU" i="1" dirty="0" smtClean="0"/>
              <a:t>. Распределите события по периодам правления Ельцина, Медведева, Путина. В колонках после фотографий запишите соответствующую цифру данному событию.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/>
          <a:lstStyle/>
          <a:p>
            <a:r>
              <a:rPr lang="ru-RU" dirty="0" smtClean="0"/>
              <a:t>Современная партийная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1.Единая Россия </a:t>
            </a:r>
          </a:p>
          <a:p>
            <a:r>
              <a:rPr lang="ru-RU" dirty="0" smtClean="0"/>
              <a:t>2. Коммунистическая партия Российской Федерации</a:t>
            </a:r>
          </a:p>
          <a:p>
            <a:r>
              <a:rPr lang="ru-RU" dirty="0" smtClean="0"/>
              <a:t>3. Либерально-демократическая партия России</a:t>
            </a:r>
          </a:p>
          <a:p>
            <a:r>
              <a:rPr lang="ru-RU" dirty="0" smtClean="0"/>
              <a:t>4. Патриоты России</a:t>
            </a:r>
          </a:p>
          <a:p>
            <a:r>
              <a:rPr lang="ru-RU" dirty="0" smtClean="0"/>
              <a:t>5. Российская объединенная демократическая партия «Яблоко»</a:t>
            </a:r>
          </a:p>
          <a:p>
            <a:r>
              <a:rPr lang="ru-RU" dirty="0" smtClean="0"/>
              <a:t>6. Справедливая Россия</a:t>
            </a:r>
          </a:p>
          <a:p>
            <a:r>
              <a:rPr lang="ru-RU" dirty="0" smtClean="0"/>
              <a:t>7. Правое дело.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Фильм </a:t>
            </a:r>
            <a:r>
              <a:rPr lang="ru-RU" i="1" dirty="0" smtClean="0"/>
              <a:t>«Новейшая история России»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i="1" dirty="0" smtClean="0"/>
              <a:t>Вопросы для Беседы по фильму</a:t>
            </a:r>
            <a:endParaRPr lang="ru-RU" dirty="0" smtClean="0"/>
          </a:p>
          <a:p>
            <a:pPr fontAlgn="base"/>
            <a:r>
              <a:rPr lang="ru-RU" i="1" dirty="0" smtClean="0"/>
              <a:t>1. Какие изменения произошли в нашей стране за последние 20 лет</a:t>
            </a:r>
            <a:endParaRPr lang="ru-RU" dirty="0" smtClean="0"/>
          </a:p>
          <a:p>
            <a:pPr fontAlgn="base"/>
            <a:r>
              <a:rPr lang="ru-RU" i="1" dirty="0" smtClean="0"/>
              <a:t>2.Назовите политических деятелей данной эпохи.</a:t>
            </a:r>
            <a:endParaRPr lang="ru-RU" dirty="0" smtClean="0"/>
          </a:p>
          <a:p>
            <a:pPr fontAlgn="base"/>
            <a:r>
              <a:rPr lang="ru-RU" i="1" dirty="0" smtClean="0"/>
              <a:t>3.Почему автор фильма сравнил нашу жизнь с подводным миром.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Задание 2</a:t>
            </a:r>
            <a:r>
              <a:rPr lang="ru-RU" i="1" dirty="0" smtClean="0"/>
              <a:t>. Что объединяет этих людей?</a:t>
            </a:r>
            <a:endParaRPr lang="ru-RU" dirty="0"/>
          </a:p>
        </p:txBody>
      </p:sp>
      <p:pic>
        <p:nvPicPr>
          <p:cNvPr id="6" name="Содержимое 5" descr="Ельцин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2800354" cy="226774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500174"/>
            <a:ext cx="2714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929066"/>
            <a:ext cx="392909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914</Words>
  <PresentationFormat>Экран (4:3)</PresentationFormat>
  <Paragraphs>131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Бинарный  урок  по дисциплинам «Обществознание», «География» на тему «Россия в современном мире»</vt:lpstr>
      <vt:lpstr>Эпиграф</vt:lpstr>
      <vt:lpstr>Природа России</vt:lpstr>
      <vt:lpstr>Ролевая игра: Россия в 1998 году</vt:lpstr>
      <vt:lpstr>Благосостояние россиян</vt:lpstr>
      <vt:lpstr>Работа с коллажем</vt:lpstr>
      <vt:lpstr>Современная партийная система</vt:lpstr>
      <vt:lpstr>Фильм «Новейшая история России»</vt:lpstr>
      <vt:lpstr>Задание 2. Что объединяет этих людей?</vt:lpstr>
      <vt:lpstr>Слайд 10</vt:lpstr>
      <vt:lpstr>Вопросы для сигнальных карт </vt:lpstr>
      <vt:lpstr>План</vt:lpstr>
      <vt:lpstr>1 Вопрос</vt:lpstr>
      <vt:lpstr>Слайд 14</vt:lpstr>
      <vt:lpstr>Физразминка. </vt:lpstr>
      <vt:lpstr>2 Вопрос</vt:lpstr>
      <vt:lpstr>Слайд 17</vt:lpstr>
      <vt:lpstr>Задание № 4.</vt:lpstr>
      <vt:lpstr>Слайд 19</vt:lpstr>
      <vt:lpstr>Слайд 20</vt:lpstr>
      <vt:lpstr>Варианты борьбы с бедностью</vt:lpstr>
      <vt:lpstr>Беседа по притче</vt:lpstr>
      <vt:lpstr>3Вопрос</vt:lpstr>
      <vt:lpstr>Определение терроризма</vt:lpstr>
      <vt:lpstr>Слайд 25</vt:lpstr>
      <vt:lpstr>Слайд 26</vt:lpstr>
      <vt:lpstr>Цели терроризма</vt:lpstr>
      <vt:lpstr>Написать пятистишие. С ключевыми словами «терроризм», «террор» </vt:lpstr>
      <vt:lpstr>Слайд 29</vt:lpstr>
      <vt:lpstr>Задание № 7. Заполните таблицу «Внутренняя политика России в начале  XXIвека» </vt:lpstr>
      <vt:lpstr>Задание № 8. Составьте синквейн, опираясь на полученные знания о символике России. </vt:lpstr>
      <vt:lpstr>Слайд 32</vt:lpstr>
      <vt:lpstr>Слайд 33</vt:lpstr>
      <vt:lpstr>Задание на дом </vt:lpstr>
      <vt:lpstr>Итоговая рефлексия  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Бинарный  урок  по дисциплинам «Обществознание», «География» на тему «Россия в современном мире»</dc:title>
  <dc:creator>Светлана</dc:creator>
  <cp:lastModifiedBy>Светлана</cp:lastModifiedBy>
  <cp:revision>22</cp:revision>
  <dcterms:created xsi:type="dcterms:W3CDTF">2017-03-13T08:01:00Z</dcterms:created>
  <dcterms:modified xsi:type="dcterms:W3CDTF">2017-03-19T17:30:52Z</dcterms:modified>
</cp:coreProperties>
</file>