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6" r:id="rId9"/>
    <p:sldId id="259" r:id="rId10"/>
    <p:sldId id="267" r:id="rId11"/>
    <p:sldId id="268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Рисунок 3" descr="5235c4a5279c17c11ac739285fa347e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411484" cy="66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03009" y="334597"/>
            <a:ext cx="52795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Работа в парах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84895" y="1665027"/>
            <a:ext cx="4517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Просклонять любую пару слов:</a:t>
            </a:r>
          </a:p>
          <a:p>
            <a:endParaRPr lang="ru-RU" sz="4400" dirty="0" smtClean="0"/>
          </a:p>
          <a:p>
            <a:r>
              <a:rPr lang="ru-RU" sz="4400" dirty="0" smtClean="0"/>
              <a:t>Ученик-урок</a:t>
            </a:r>
          </a:p>
          <a:p>
            <a:endParaRPr lang="ru-RU" sz="4400" dirty="0" smtClean="0"/>
          </a:p>
          <a:p>
            <a:r>
              <a:rPr lang="ru-RU" sz="4400" dirty="0" smtClean="0"/>
              <a:t>Учитель- циркуль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53636" y="320949"/>
            <a:ext cx="4392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Памятка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180" y="1405719"/>
            <a:ext cx="4681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1. Определяю род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534770" y="2183642"/>
            <a:ext cx="5609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2. Определяю склонение.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575713" y="2961565"/>
            <a:ext cx="5172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3. Определяю падеж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534770" y="3643952"/>
            <a:ext cx="414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4. Выделяю основу.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562066" y="4394580"/>
            <a:ext cx="451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5. Пишу окончание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33266"/>
            <a:ext cx="9144000" cy="512473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3773" y="365126"/>
            <a:ext cx="8980226" cy="132556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Япрюдовольнадловашейнгуработой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28650" y="1405719"/>
            <a:ext cx="7886700" cy="477124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766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0561" y="1354358"/>
            <a:ext cx="6673755" cy="23237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«Можно привести коня к водопою, но заставить его напиться нельзя»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8860" y="4080681"/>
            <a:ext cx="483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Английская пословица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59487" y="225415"/>
            <a:ext cx="5784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Взять себя в руки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3" descr="17.gif"/>
          <p:cNvPicPr>
            <a:picLocks noChangeAspect="1"/>
          </p:cNvPicPr>
          <p:nvPr/>
        </p:nvPicPr>
        <p:blipFill>
          <a:blip r:embed="rId3" cstate="print"/>
          <a:srcRect l="20289" t="13217" r="16987"/>
          <a:stretch>
            <a:fillRect/>
          </a:stretch>
        </p:blipFill>
        <p:spPr>
          <a:xfrm>
            <a:off x="4716410" y="1753058"/>
            <a:ext cx="2088232" cy="44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6340" y="225415"/>
            <a:ext cx="57845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Рукой подать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3" descr="456.gif"/>
          <p:cNvPicPr>
            <a:picLocks noChangeAspect="1"/>
          </p:cNvPicPr>
          <p:nvPr/>
        </p:nvPicPr>
        <p:blipFill>
          <a:blip r:embed="rId3" cstate="print"/>
          <a:srcRect b="55346"/>
          <a:stretch>
            <a:fillRect/>
          </a:stretch>
        </p:blipFill>
        <p:spPr>
          <a:xfrm>
            <a:off x="227415" y="1974281"/>
            <a:ext cx="8719917" cy="32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6340" y="225415"/>
            <a:ext cx="57845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Руки чешутся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Содержимое 3" descr="457.gif"/>
          <p:cNvPicPr>
            <a:picLocks noChangeAspect="1"/>
          </p:cNvPicPr>
          <p:nvPr/>
        </p:nvPicPr>
        <p:blipFill>
          <a:blip r:embed="rId3" cstate="print"/>
          <a:srcRect b="50085"/>
          <a:stretch>
            <a:fillRect/>
          </a:stretch>
        </p:blipFill>
        <p:spPr>
          <a:xfrm>
            <a:off x="827584" y="1916832"/>
            <a:ext cx="81051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7476" y="225415"/>
            <a:ext cx="6223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Сидеть сложа руки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3" descr="img12.jpg"/>
          <p:cNvPicPr>
            <a:picLocks noChangeAspect="1"/>
          </p:cNvPicPr>
          <p:nvPr/>
        </p:nvPicPr>
        <p:blipFill>
          <a:blip r:embed="rId3" cstate="print"/>
          <a:srcRect l="5850" t="3814" r="63126" b="56411"/>
          <a:stretch>
            <a:fillRect/>
          </a:stretch>
        </p:blipFill>
        <p:spPr>
          <a:xfrm>
            <a:off x="3586378" y="1881998"/>
            <a:ext cx="4608512" cy="443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46340" y="225415"/>
            <a:ext cx="57845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 руках горит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www.tarologiay.ru.gif"/>
          <p:cNvPicPr>
            <a:picLocks noChangeAspect="1"/>
          </p:cNvPicPr>
          <p:nvPr/>
        </p:nvPicPr>
        <p:blipFill>
          <a:blip r:embed="rId3" cstate="print"/>
          <a:srcRect r="47864" b="47089"/>
          <a:stretch>
            <a:fillRect/>
          </a:stretch>
        </p:blipFill>
        <p:spPr>
          <a:xfrm>
            <a:off x="3588720" y="1650012"/>
            <a:ext cx="5145100" cy="371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25338" y="266358"/>
            <a:ext cx="5279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Найди лишнее: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2764" y="1787857"/>
            <a:ext cx="704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Рука, ученик, первоклассник, урок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87354" y="2934269"/>
            <a:ext cx="7956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Портфель, карандаш, юноша, учебник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241947" y="4258102"/>
            <a:ext cx="7260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Школьник, циркуль, перемены, учитель</a:t>
            </a:r>
            <a:endParaRPr lang="ru-RU" sz="3200" dirty="0"/>
          </a:p>
        </p:txBody>
      </p:sp>
      <p:cxnSp>
        <p:nvCxnSpPr>
          <p:cNvPr id="10" name="Прямая соединительная линия 9"/>
          <p:cNvCxnSpPr>
            <a:stCxn id="4" idx="1"/>
          </p:cNvCxnSpPr>
          <p:nvPr/>
        </p:nvCxnSpPr>
        <p:spPr>
          <a:xfrm flipV="1">
            <a:off x="1132764" y="2074460"/>
            <a:ext cx="900752" cy="57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036024" y="3248167"/>
            <a:ext cx="126924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763069" y="4585648"/>
            <a:ext cx="1937982" cy="136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8860" y="1354358"/>
            <a:ext cx="5445456" cy="38113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Склонение имён существительных мужского рода с нулевым окончанием</a:t>
            </a: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99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Япрюдовольнадловашейнгуработой! 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RePack by SPecialiST</cp:lastModifiedBy>
  <cp:revision>40</cp:revision>
  <dcterms:created xsi:type="dcterms:W3CDTF">2013-11-19T05:52:05Z</dcterms:created>
  <dcterms:modified xsi:type="dcterms:W3CDTF">2016-03-09T16:53:42Z</dcterms:modified>
</cp:coreProperties>
</file>