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8" r:id="rId4"/>
    <p:sldId id="265" r:id="rId5"/>
    <p:sldId id="266" r:id="rId6"/>
    <p:sldId id="267" r:id="rId7"/>
    <p:sldId id="268" r:id="rId8"/>
    <p:sldId id="269" r:id="rId9"/>
    <p:sldId id="280" r:id="rId10"/>
    <p:sldId id="271" r:id="rId11"/>
    <p:sldId id="272" r:id="rId12"/>
    <p:sldId id="273" r:id="rId13"/>
    <p:sldId id="281" r:id="rId14"/>
    <p:sldId id="282" r:id="rId15"/>
    <p:sldId id="287" r:id="rId16"/>
    <p:sldId id="283" r:id="rId17"/>
    <p:sldId id="284" r:id="rId18"/>
    <p:sldId id="286" r:id="rId19"/>
    <p:sldId id="285" r:id="rId20"/>
    <p:sldId id="288" r:id="rId21"/>
    <p:sldId id="290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9732-008F-4ECB-87F3-3E3A8748FE55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BB8B-D863-450D-AA27-35DF7A12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9732-008F-4ECB-87F3-3E3A8748FE55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BB8B-D863-450D-AA27-35DF7A12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9732-008F-4ECB-87F3-3E3A8748FE55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BB8B-D863-450D-AA27-35DF7A12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9732-008F-4ECB-87F3-3E3A8748FE55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BB8B-D863-450D-AA27-35DF7A12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9732-008F-4ECB-87F3-3E3A8748FE55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BB8B-D863-450D-AA27-35DF7A12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9732-008F-4ECB-87F3-3E3A8748FE55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BB8B-D863-450D-AA27-35DF7A12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9732-008F-4ECB-87F3-3E3A8748FE55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BB8B-D863-450D-AA27-35DF7A12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9732-008F-4ECB-87F3-3E3A8748FE55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BB8B-D863-450D-AA27-35DF7A12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9732-008F-4ECB-87F3-3E3A8748FE55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BB8B-D863-450D-AA27-35DF7A12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9732-008F-4ECB-87F3-3E3A8748FE55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BB8B-D863-450D-AA27-35DF7A12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9732-008F-4ECB-87F3-3E3A8748FE55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BB8B-D863-450D-AA27-35DF7A12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69732-008F-4ECB-87F3-3E3A8748FE55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FBB8B-D863-450D-AA27-35DF7A12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043890" cy="774720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Муниципальное автономное образовательное учреждение</a:t>
            </a:r>
            <a:br>
              <a:rPr lang="ru-RU" sz="2400" dirty="0" smtClean="0"/>
            </a:br>
            <a:r>
              <a:rPr lang="ru-RU" sz="2400" dirty="0" smtClean="0"/>
              <a:t>средняя общеобразовательная школа №19 г. Балаково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8000" dirty="0" smtClean="0"/>
              <a:t>Подвиг</a:t>
            </a:r>
          </a:p>
          <a:p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Подвиг любви</a:t>
            </a:r>
            <a:endParaRPr lang="ru-RU" sz="60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214422"/>
            <a:ext cx="7358114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Жертва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/>
              <a:t>Помощь, милостыня, самоотречение, </a:t>
            </a:r>
            <a:r>
              <a:rPr lang="ru-RU" sz="4800" dirty="0" smtClean="0"/>
              <a:t>благотворительность</a:t>
            </a:r>
            <a:endParaRPr lang="ru-RU" sz="4800" dirty="0"/>
          </a:p>
          <a:p>
            <a:pPr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u="sng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Жертва – это Дар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Ценное для тебя</a:t>
            </a:r>
          </a:p>
          <a:p>
            <a:r>
              <a:rPr lang="ru-RU" dirty="0" smtClean="0"/>
              <a:t>Без понуждения</a:t>
            </a:r>
          </a:p>
          <a:p>
            <a:r>
              <a:rPr lang="ru-RU" dirty="0" smtClean="0"/>
              <a:t>Без сожаления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1357298"/>
            <a:ext cx="4643470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Иванович Глинка</a:t>
            </a:r>
            <a:br>
              <a:rPr lang="ru-RU" dirty="0" smtClean="0"/>
            </a:br>
            <a:r>
              <a:rPr lang="ru-RU" sz="2000" dirty="0" smtClean="0"/>
              <a:t>(1804 – 1857)</a:t>
            </a:r>
            <a:endParaRPr lang="ru-RU" dirty="0"/>
          </a:p>
        </p:txBody>
      </p:sp>
      <p:pic>
        <p:nvPicPr>
          <p:cNvPr id="4" name="Picture 5" descr="glinka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3" y="1600200"/>
            <a:ext cx="4429157" cy="4829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50769695_min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2857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оксана\Desktop\50769695_min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40925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57686" y="785794"/>
            <a:ext cx="43577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Кузьма Минин (конец </a:t>
            </a:r>
            <a:r>
              <a:rPr lang="en-US" sz="2800" dirty="0" smtClean="0">
                <a:latin typeface="Book Antiqua" pitchFamily="18" charset="0"/>
              </a:rPr>
              <a:t>XVI</a:t>
            </a:r>
            <a:r>
              <a:rPr lang="ru-RU" sz="2800" dirty="0" smtClean="0">
                <a:latin typeface="Times New Roman" pitchFamily="18" charset="0"/>
              </a:rPr>
              <a:t>века – 1616 год). Род его происходил из небольшого волжского города Балахны и владел соляным промыслом. Сам Кузьма был нижегородским купцом. В Смутное время возглавил формирование народного ополчения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2286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    Дмитрий Михайлович Пожарский (1578-1642г.г.) Князь, военный и политический деятель, глава Второго Народного ополчения, освободившего Москву от польско-литовских оккупантов</a:t>
            </a:r>
            <a:endParaRPr lang="ru-RU" dirty="0"/>
          </a:p>
        </p:txBody>
      </p:sp>
      <p:pic>
        <p:nvPicPr>
          <p:cNvPr id="5" name="Picture 2" descr="C:\Users\оксана\Desktop\pojar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4335462" cy="388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4287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</a:rPr>
              <a:t>      К.Минин обращается с воззванием к     жителям Новгорода</a:t>
            </a:r>
            <a:endParaRPr lang="ru-RU" dirty="0"/>
          </a:p>
        </p:txBody>
      </p:sp>
      <p:pic>
        <p:nvPicPr>
          <p:cNvPr id="6" name="Picture 2" descr="C:\Users\оксана\Desktop\aa86b37f4cfebdb798cbc69eda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58772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0-vaivara_filipp-moskvitin-the-year-1612-citizen-minin-and-prince-pozharsky-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8581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minin_pozars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785794"/>
            <a:ext cx="29146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оксана\Desktop\minin_pozar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00042"/>
            <a:ext cx="50006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Иван Сусанин</a:t>
            </a:r>
            <a:br>
              <a:rPr lang="ru-RU" dirty="0" smtClean="0"/>
            </a:br>
            <a:r>
              <a:rPr lang="ru-RU" dirty="0" smtClean="0"/>
              <a:t>Русский крестьянин из села </a:t>
            </a:r>
            <a:r>
              <a:rPr lang="ru-RU" dirty="0" err="1" smtClean="0"/>
              <a:t>Домнино</a:t>
            </a:r>
            <a:endParaRPr lang="ru-RU" dirty="0"/>
          </a:p>
        </p:txBody>
      </p:sp>
      <p:pic>
        <p:nvPicPr>
          <p:cNvPr id="4" name="Picture 7" descr="7a2f6b99f30108042dfead1c6a251eed_w960_h204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Сегодня мы узнаем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800" dirty="0"/>
              <a:t>о том, что такое подвиг;</a:t>
            </a:r>
          </a:p>
          <a:p>
            <a:pPr lvl="0"/>
            <a:r>
              <a:rPr lang="ru-RU" sz="4800" dirty="0"/>
              <a:t>о человеческой жертвенности.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017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38576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2227525641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8"/>
            <a:ext cx="401478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6000" dirty="0" smtClean="0"/>
              <a:t>Герои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Люди</a:t>
            </a:r>
            <a:r>
              <a:rPr lang="ru-RU" dirty="0"/>
              <a:t>, совершающие подвиги, необычные по своей храбрости, доблести, самоотверженности</a:t>
            </a:r>
          </a:p>
        </p:txBody>
      </p:sp>
      <p:pic>
        <p:nvPicPr>
          <p:cNvPr id="4" name="Рисунок 3" descr="http://900igr.net/datai/prazdniki/Den-geroev-Otechestva/0001-001-Den-Geroev-Otechestva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143248"/>
            <a:ext cx="7072362" cy="314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88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komendantskiy-prospekt.ru/images/55e24c9fca0d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7" y="1071546"/>
            <a:ext cx="7286676" cy="5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Подвиг?</a:t>
            </a:r>
            <a:endParaRPr lang="ru-RU" sz="6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Подвиг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Героический самоотверженный поступок;</a:t>
            </a:r>
          </a:p>
          <a:p>
            <a:r>
              <a:rPr lang="ru-RU" sz="3600" dirty="0" smtClean="0"/>
              <a:t>важное </a:t>
            </a:r>
            <a:r>
              <a:rPr lang="ru-RU" sz="3600" dirty="0"/>
              <a:t>по своему значению </a:t>
            </a:r>
            <a:r>
              <a:rPr lang="ru-RU" sz="3600" dirty="0" smtClean="0"/>
              <a:t>деяние;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реодоление эгоизма и корысти;</a:t>
            </a:r>
          </a:p>
          <a:p>
            <a:r>
              <a:rPr lang="ru-RU" sz="3600" dirty="0" smtClean="0"/>
              <a:t>жертва человека во имя добра и справедливости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Подвиг</a:t>
            </a:r>
            <a:r>
              <a:rPr lang="ru-RU" dirty="0" smtClean="0"/>
              <a:t> -это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Героизм</a:t>
            </a:r>
          </a:p>
          <a:p>
            <a:r>
              <a:rPr lang="ru-RU" sz="4800" dirty="0" smtClean="0"/>
              <a:t>Жертва</a:t>
            </a:r>
          </a:p>
          <a:p>
            <a:r>
              <a:rPr lang="ru-RU" sz="4800" dirty="0" smtClean="0"/>
              <a:t>Подарок</a:t>
            </a:r>
          </a:p>
          <a:p>
            <a:r>
              <a:rPr lang="ru-RU" sz="4800" dirty="0" smtClean="0"/>
              <a:t>Благородство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1285884"/>
          </a:xfrm>
        </p:spPr>
        <p:txBody>
          <a:bodyPr>
            <a:normAutofit fontScale="90000"/>
          </a:bodyPr>
          <a:lstStyle/>
          <a:p>
            <a:r>
              <a:rPr lang="ru-RU" sz="6700" dirty="0" smtClean="0"/>
              <a:t>Подвиг</a:t>
            </a:r>
            <a:br>
              <a:rPr lang="ru-RU" sz="6700" dirty="0" smtClean="0"/>
            </a:br>
            <a:r>
              <a:rPr lang="ru-RU" dirty="0" smtClean="0"/>
              <a:t>это движение 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Добру</a:t>
            </a:r>
          </a:p>
          <a:p>
            <a:r>
              <a:rPr lang="ru-RU" sz="4800" dirty="0" smtClean="0"/>
              <a:t>Корысти</a:t>
            </a:r>
          </a:p>
          <a:p>
            <a:r>
              <a:rPr lang="ru-RU" sz="4800" dirty="0" smtClean="0"/>
              <a:t>Гордости </a:t>
            </a:r>
          </a:p>
          <a:p>
            <a:r>
              <a:rPr lang="ru-RU" sz="4800" dirty="0"/>
              <a:t>П</a:t>
            </a:r>
            <a:r>
              <a:rPr lang="ru-RU" sz="4800" dirty="0" smtClean="0"/>
              <a:t>обеде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115328" cy="385765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Любовь                        Смелость</a:t>
            </a:r>
            <a:br>
              <a:rPr lang="ru-RU" dirty="0" smtClean="0"/>
            </a:br>
            <a:r>
              <a:rPr lang="ru-RU" dirty="0" smtClean="0"/>
              <a:t>                                        </a:t>
            </a:r>
            <a:br>
              <a:rPr lang="ru-RU" dirty="0" smtClean="0"/>
            </a:br>
            <a:r>
              <a:rPr lang="ru-RU" dirty="0" smtClean="0"/>
              <a:t>    Совесть                        Эгоизм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28604"/>
            <a:ext cx="7829576" cy="19288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/>
              <a:t>Что лежит в основе подвига?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6000" dirty="0" smtClean="0"/>
              <a:t>Ради кого совершаются подвиги?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Ради самого себя</a:t>
            </a:r>
            <a:endParaRPr lang="ru-RU" sz="4800" dirty="0"/>
          </a:p>
          <a:p>
            <a:r>
              <a:rPr lang="ru-RU" sz="4800" dirty="0"/>
              <a:t>Ради другого </a:t>
            </a:r>
            <a:r>
              <a:rPr lang="ru-RU" sz="4800" dirty="0" smtClean="0"/>
              <a:t>человека</a:t>
            </a:r>
            <a:endParaRPr lang="ru-RU" sz="4800" dirty="0"/>
          </a:p>
          <a:p>
            <a:r>
              <a:rPr lang="ru-RU" sz="4800" dirty="0"/>
              <a:t>Ради </a:t>
            </a:r>
            <a:r>
              <a:rPr lang="ru-RU" sz="4800" dirty="0" smtClean="0"/>
              <a:t>Бога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7145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«Сия есть заповедь Моя, да любите друг друга, как Я возлюбил вас. Нет больше той любви, как если кто положит душу свою за друзей своих» (Ин.15:12-13)</a:t>
            </a:r>
            <a:endParaRPr lang="ru-RU" dirty="0"/>
          </a:p>
        </p:txBody>
      </p:sp>
      <p:pic>
        <p:nvPicPr>
          <p:cNvPr id="4" name="Содержимое 11" descr="http://logosinfo.org/wp-content/uploads/2013/08/jesus5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357166"/>
            <a:ext cx="6034617" cy="42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206</Words>
  <Application>Microsoft Office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автономное образовательное учреждение средняя общеобразовательная школа №19 г. Балаково</vt:lpstr>
      <vt:lpstr>Сегодня мы узнаем</vt:lpstr>
      <vt:lpstr>Подвиг?</vt:lpstr>
      <vt:lpstr>Подвиг</vt:lpstr>
      <vt:lpstr>Подвиг -это</vt:lpstr>
      <vt:lpstr>Подвиг это движение к </vt:lpstr>
      <vt:lpstr>    Любовь                        Смелость                                              Совесть                        Эгоизм</vt:lpstr>
      <vt:lpstr>Ради кого совершаются подвиги?</vt:lpstr>
      <vt:lpstr>Презентация PowerPoint</vt:lpstr>
      <vt:lpstr>Подвиг любви</vt:lpstr>
      <vt:lpstr>Жертва</vt:lpstr>
      <vt:lpstr>Жертва – это Дар</vt:lpstr>
      <vt:lpstr>Михаил Иванович Глинка (1804 – 1857)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Иван Сусанин Русский крестьянин из села Домнино</vt:lpstr>
      <vt:lpstr>Презентация PowerPoint</vt:lpstr>
      <vt:lpstr>Герои</vt:lpstr>
      <vt:lpstr>Презентация PowerPoint</vt:lpstr>
    </vt:vector>
  </TitlesOfParts>
  <Company>Домашний ПК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Пользователь</cp:lastModifiedBy>
  <cp:revision>24</cp:revision>
  <dcterms:created xsi:type="dcterms:W3CDTF">2016-01-13T12:16:20Z</dcterms:created>
  <dcterms:modified xsi:type="dcterms:W3CDTF">2016-01-20T09:12:59Z</dcterms:modified>
</cp:coreProperties>
</file>