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321" r:id="rId3"/>
    <p:sldId id="301" r:id="rId4"/>
    <p:sldId id="310" r:id="rId5"/>
    <p:sldId id="317" r:id="rId6"/>
    <p:sldId id="323" r:id="rId7"/>
    <p:sldId id="307" r:id="rId8"/>
    <p:sldId id="319" r:id="rId9"/>
    <p:sldId id="320" r:id="rId10"/>
    <p:sldId id="318" r:id="rId11"/>
    <p:sldId id="315" r:id="rId12"/>
    <p:sldId id="32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C31C-BC65-4108-A820-B23DE6CA016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9CE1-335E-4AB2-A36A-00780DA144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94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741B-E5E2-4D02-86AA-D7704AB1BF95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4946-AFDF-4463-8935-7293AE689CA5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FEBF-48D7-4E7F-B04F-A74EF973AA6B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3B1-6852-4B20-B5C4-FFC352D6D655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FA9B-631C-492C-BA5E-0D510E453ACE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13F-E2BB-478E-AA9F-3B73B485647E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610-67A1-4384-B5DF-24715E53E631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1DDF-AEC8-4696-BD74-280775817BE9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5F82-8D3C-415C-AA19-6A4C2FE72812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163D-9D25-4D0C-94FA-61AC632B720F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3458-6C97-4B7E-8DD7-482565ED52A9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49205-9DCF-44B4-BDCC-99AC2BBA25EA}" type="datetime1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0/06/The_State_Tretyakov_Gallery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0/06/The_State_Tretyakov_Gallery.jp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7/7f/Ilja_Jefimowitsch_Repin_01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a/a6/%D0%9F%D1%80%D0%BE%D0%B5%D0%BA%D1%82_%D1%84%D0%B0%D1%81%D0%B0%D0%B4%D0%B0_%D0%A2%D1%80%D0%B5%D1%82%D1%8C%D1%8F%D0%BA%D0%BE%D0%B2%D1%81%D0%BA%D0%BE%D0%B9_%D0%B3%D0%B0%D0%BB%D0%B5%D1%80%D0%B5%D0%B8_(2)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%D1%81%D0%BE%D0%BA%D1%80%D0%BE%D0%B2%D0%B8%D1%89%D0%BD%D0%B8%D1%86%D0%B0+%D1%82%D1%80%D0%B5%D1%82%D1%8C%D1%8F%D0%BA%D0%BE%D0%B2%D1%81%D0%BA%D0%BE%D0%B9+%D0%B3%D0%B0%D0%BB%D0%B5%D1%80%D0%B5%D0%B8&amp;source=images&amp;cd=&amp;cad=rja&amp;docid=CWnT-IbFiDrVbM&amp;tbnid=kiNUo8PZvHG4KM:&amp;ved=0CAUQjRw&amp;url=http://www.museum.ru/alb/image.asp?14820&amp;ei=wkViUZKDJ4ai4gTAu4GgBQ&amp;bvm=bv.44770516,d.bGE&amp;psig=AFQjCNHI_035PQqFDQDKmmNlS-YUaoPF6g&amp;ust=13654812783982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d/Shilder_Temptation.jpg" TargetMode="Externa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Desktop\CHajkovskij_-_Osen_(iPlayer.fm)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e/ed/Shilder_Temptation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ommons.wikimedia.org/wiki/File:Serebryakova_SefPortrait.jpg?uselang=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" name="Picture 2" descr="File:The State Tretyakov Gall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0"/>
            <a:ext cx="5091353" cy="3404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осударственный Русский музей, Санкт-Петербург - фотографии, описания достопримечательностей, советы путешественника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4909860" cy="32527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300037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Эрмитаж. Санкт-Петербург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214290"/>
            <a:ext cx="35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Третьяковская галерея. Москва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14364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Музей им. А.Н. Радищева. Саратов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596" y="621508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Русский музей. Санкт-Петербург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Саратовский художественный музей имени А.Н.Радищева, Россия, Саратов: фото, описание адре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4214810" cy="3203255"/>
          </a:xfrm>
          <a:prstGeom prst="rect">
            <a:avLst/>
          </a:prstGeom>
          <a:noFill/>
        </p:spPr>
      </p:pic>
      <p:pic>
        <p:nvPicPr>
          <p:cNvPr id="10244" name="Picture 4" descr="В Эрмитаже открылся Пятый медиафорум молодых журналистов - Рамблер-Ново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357686" cy="326826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614364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Музей им. А.Н. Радищева. Саратов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278605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Эрмитаж. Санкт-Петербург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2770" name="Picture 2" descr="t65ktu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544" y="18435"/>
            <a:ext cx="9218544" cy="683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86348" y="535782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Кораблекрушение.</a:t>
            </a:r>
          </a:p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И. Айвазовский.1865, холст, масло, Государственная Третьяковская галерея. Москв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87129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Домашнее задание: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 каком параграфе по Истории России изучается Русская культура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XIX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века. </a:t>
            </a:r>
          </a:p>
          <a:p>
            <a:pPr marL="514350" indent="-514350">
              <a:buFontTx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Узнать о других галереях в России или за рубежом.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Презентация - «Шедевры Третьяковской галереи» или сообщение об одной картине Третьяковской галереи.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Нарисовать эскиз рисунка из произведений Третьяковки (любой вид или жанр ИЗО)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</a:p>
          <a:p>
            <a:endParaRPr lang="ru-RU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8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264318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Спасибо за урок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3571900" cy="5715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Тема урока: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Познакомиться с Третьяковской галереей.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1039811"/>
          </a:xfrm>
        </p:spPr>
        <p:txBody>
          <a:bodyPr/>
          <a:lstStyle/>
          <a:p>
            <a:r>
              <a:rPr lang="ru-RU" i="1" dirty="0" smtClean="0"/>
              <a:t>Кто автор идеи создания данной галереи?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928670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Третьяковская галерея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или Как начиналась галерея?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3643314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Узнать об особенностях архитектурного сооружения Третьяковки.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4929198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Познакомиться с коллекцией картинной галереи (выборочно).</a:t>
            </a:r>
            <a:endParaRPr lang="ru-RU" sz="2400" dirty="0"/>
          </a:p>
        </p:txBody>
      </p:sp>
      <p:pic>
        <p:nvPicPr>
          <p:cNvPr id="12" name="Picture 2" descr="File:The State Tretyakov Gall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" y="3214686"/>
            <a:ext cx="4593395" cy="307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5720" y="6286520"/>
            <a:ext cx="4212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Третьяковская галерея. 1856 год.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Ilja Jefimowitsch Repin 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" y="-41868"/>
            <a:ext cx="5220900" cy="6899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6380" y="5357826"/>
            <a:ext cx="38576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Портрет Павла Михайловича Третьякова. И. Репин. 1883. Холст, масло. 98х75,8. Третьяковская галерея, Москва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2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Проект фасада Третьяковской галереи 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3874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572140"/>
            <a:ext cx="8929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Проект фасада Третьяковской галереи </a:t>
            </a:r>
          </a:p>
          <a:p>
            <a:pPr algn="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Виктора Михайловича Васнецова.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XIX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век. Москва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8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282" y="0"/>
            <a:ext cx="3251231" cy="61261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Коллекция русской живописи второй половины XIX века складывалась и формировалась вместе с возникновением и формированием самой Галереи. Из более, чем 2000 произведений около 1200 было приобретено самим П.М.Третьяковым. Коллекция галереи делится на живопись, графику, иконопись и скульптуру, насчитывает 106 залов.</a:t>
            </a:r>
            <a:endParaRPr lang="ru-RU"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1746" name="Picture 2" descr="Один из залов &quot;Третьяков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500562" cy="3375422"/>
          </a:xfrm>
          <a:prstGeom prst="rect">
            <a:avLst/>
          </a:prstGeom>
          <a:noFill/>
        </p:spPr>
      </p:pic>
      <p:pic>
        <p:nvPicPr>
          <p:cNvPr id="31748" name="Picture 4" descr="Третьяковская галерея в наши д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362325"/>
            <a:ext cx="4762500" cy="3495675"/>
          </a:xfrm>
          <a:prstGeom prst="rect">
            <a:avLst/>
          </a:prstGeom>
          <a:noFill/>
        </p:spPr>
      </p:pic>
      <p:pic>
        <p:nvPicPr>
          <p:cNvPr id="8" name="Picture 2" descr="http://www.museum.ru/imgB.asp?148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3429000"/>
            <a:ext cx="4772679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3438" y="0"/>
            <a:ext cx="419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Зал  В.М. Васнецова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6488668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/>
                </a:solidFill>
              </a:rPr>
              <a:t>Зал живописи </a:t>
            </a:r>
            <a:r>
              <a:rPr lang="en-US" b="1" dirty="0" smtClean="0">
                <a:solidFill>
                  <a:schemeClr val="bg2"/>
                </a:solidFill>
              </a:rPr>
              <a:t>XX</a:t>
            </a:r>
            <a:r>
              <a:rPr lang="ru-RU" b="1" dirty="0" smtClean="0">
                <a:solidFill>
                  <a:schemeClr val="bg2"/>
                </a:solidFill>
              </a:rPr>
              <a:t> века.  Символисты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64886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/>
                </a:solidFill>
              </a:rPr>
              <a:t>Зал Русского искусства. Иконопись 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Picture 2" descr="File:Shilder Temptation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4104565" cy="3213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Описание картины Зинаиды Серебряковой «За обедом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290"/>
            <a:ext cx="4121173" cy="3244961"/>
          </a:xfrm>
          <a:prstGeom prst="rect">
            <a:avLst/>
          </a:prstGeom>
          <a:noFill/>
        </p:spPr>
      </p:pic>
      <p:pic>
        <p:nvPicPr>
          <p:cNvPr id="10" name="Picture 2" descr="t65ktus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571852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Hajkovskij_-_Osen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Shilder Temp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8129488" cy="6365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93796"/>
            <a:ext cx="871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А.Н. </a:t>
            </a:r>
            <a:r>
              <a:rPr lang="ru-RU" sz="2000" dirty="0" err="1" smtClean="0"/>
              <a:t>Шильдер</a:t>
            </a:r>
            <a:r>
              <a:rPr lang="ru-RU" sz="2000" dirty="0" smtClean="0"/>
              <a:t>. «Искушение». 1856 или 1857. Третьяковская галерея. Москва.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1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715008" y="4714884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3794" name="Picture 2" descr="Описание картины Зинаиды Серебряковой «За обедом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73151"/>
            <a:ext cx="8929718" cy="703115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29322" y="5643578"/>
            <a:ext cx="3214678" cy="1214422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«За завтраком»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 (или «За обедом») </a:t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chemeClr val="bg2"/>
                </a:solidFill>
              </a:rPr>
              <a:t>З. Серебрякова. 1914 . Третьяковская галерея. Москва</a:t>
            </a:r>
            <a:endParaRPr lang="ru-RU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55752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/>
              <a:t>«Автопортрет» </a:t>
            </a:r>
            <a:br>
              <a:rPr lang="ru-RU" sz="2200" b="0" dirty="0" smtClean="0"/>
            </a:br>
            <a:r>
              <a:rPr lang="ru-RU" sz="2200" b="0" dirty="0" smtClean="0"/>
              <a:t>З. Серебрякова.1909г. Третьяковская галерея. Москва.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4818" name="Picture 2" descr="Serebryakova Sef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5553483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274</Words>
  <Application>Microsoft Office PowerPoint</Application>
  <PresentationFormat>Экран (4:3)</PresentationFormat>
  <Paragraphs>45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Тема урока:  </vt:lpstr>
      <vt:lpstr>Слайд 3</vt:lpstr>
      <vt:lpstr>Слайд 4</vt:lpstr>
      <vt:lpstr>Слайд 5</vt:lpstr>
      <vt:lpstr>Слайд 6</vt:lpstr>
      <vt:lpstr>Слайд 7</vt:lpstr>
      <vt:lpstr>«За завтраком»  (или «За обедом»)  З. Серебрякова. 1914 . Третьяковская галерея. Москва</vt:lpstr>
      <vt:lpstr>«Автопортрет»  З. Серебрякова.1909г. Третьяковская галерея. Москва.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Александор</dc:creator>
  <cp:lastModifiedBy>User</cp:lastModifiedBy>
  <cp:revision>89</cp:revision>
  <dcterms:created xsi:type="dcterms:W3CDTF">2011-02-05T11:19:07Z</dcterms:created>
  <dcterms:modified xsi:type="dcterms:W3CDTF">2016-11-09T16:01:10Z</dcterms:modified>
</cp:coreProperties>
</file>