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73" r:id="rId5"/>
    <p:sldId id="274" r:id="rId6"/>
    <p:sldId id="275" r:id="rId7"/>
    <p:sldId id="276" r:id="rId8"/>
    <p:sldId id="277" r:id="rId9"/>
    <p:sldId id="278" r:id="rId10"/>
    <p:sldId id="281" r:id="rId11"/>
    <p:sldId id="280" r:id="rId12"/>
    <p:sldId id="282" r:id="rId13"/>
    <p:sldId id="283" r:id="rId14"/>
    <p:sldId id="284" r:id="rId15"/>
    <p:sldId id="285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68" d="100"/>
          <a:sy n="68" d="100"/>
        </p:scale>
        <p:origin x="14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347F-D747-46CD-A495-3D611EB9DF2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7C65-9C34-4072-8340-10F3E0C89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347F-D747-46CD-A495-3D611EB9DF2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7C65-9C34-4072-8340-10F3E0C89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347F-D747-46CD-A495-3D611EB9DF2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7C65-9C34-4072-8340-10F3E0C89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347F-D747-46CD-A495-3D611EB9DF2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7C65-9C34-4072-8340-10F3E0C89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347F-D747-46CD-A495-3D611EB9DF2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7C65-9C34-4072-8340-10F3E0C89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347F-D747-46CD-A495-3D611EB9DF2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7C65-9C34-4072-8340-10F3E0C89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347F-D747-46CD-A495-3D611EB9DF2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7C65-9C34-4072-8340-10F3E0C89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347F-D747-46CD-A495-3D611EB9DF2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7C65-9C34-4072-8340-10F3E0C89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347F-D747-46CD-A495-3D611EB9DF2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7C65-9C34-4072-8340-10F3E0C89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347F-D747-46CD-A495-3D611EB9DF2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7C65-9C34-4072-8340-10F3E0C89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347F-D747-46CD-A495-3D611EB9DF2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7C65-9C34-4072-8340-10F3E0C89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A347F-D747-46CD-A495-3D611EB9DF26}" type="datetimeFigureOut">
              <a:rPr lang="ru-RU" smtClean="0"/>
              <a:pPr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77C65-9C34-4072-8340-10F3E0C890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371" name="Rectangle 59"/>
          <p:cNvSpPr>
            <a:spLocks noChangeArrowheads="1"/>
          </p:cNvSpPr>
          <p:nvPr/>
        </p:nvSpPr>
        <p:spPr bwMode="auto">
          <a:xfrm>
            <a:off x="0" y="6673334"/>
            <a:ext cx="1090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Calibri" pitchFamily="34" charset="0"/>
                <a:cs typeface="Rod" pitchFamily="49" charset="-79"/>
              </a:rPr>
              <a:t>© Фокина Лидия Петровна </a:t>
            </a: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n-lt"/>
              <a:cs typeface="Rod" pitchFamily="49" charset="-79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85795"/>
            <a:ext cx="7772400" cy="2500330"/>
          </a:xfrm>
        </p:spPr>
        <p:txBody>
          <a:bodyPr/>
          <a:lstStyle/>
          <a:p>
            <a:r>
              <a:rPr lang="ru-RU" b="1" dirty="0">
                <a:latin typeface="Segoe Script" pitchFamily="34" charset="0"/>
                <a:ea typeface="Batang" pitchFamily="18" charset="-127"/>
              </a:rPr>
              <a:t>Артикуляционная гимнастика</a:t>
            </a:r>
            <a:br>
              <a:rPr lang="ru-RU" sz="4000" b="1" dirty="0">
                <a:latin typeface="Segoe Script" pitchFamily="34" charset="0"/>
                <a:ea typeface="Batang" pitchFamily="18" charset="-127"/>
              </a:rPr>
            </a:br>
            <a:r>
              <a:rPr lang="ru-RU" sz="3200" b="1" dirty="0">
                <a:latin typeface="Segoe Script" pitchFamily="34" charset="0"/>
                <a:ea typeface="Batang" pitchFamily="18" charset="-127"/>
              </a:rPr>
              <a:t>мастер-класс для родителей</a:t>
            </a:r>
            <a:endParaRPr lang="ru-RU" sz="4000" b="1" dirty="0">
              <a:latin typeface="Segoe Script" pitchFamily="34" charset="0"/>
              <a:ea typeface="Batang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929198"/>
            <a:ext cx="6400800" cy="1214446"/>
          </a:xfrm>
        </p:spPr>
        <p:txBody>
          <a:bodyPr/>
          <a:lstStyle/>
          <a:p>
            <a:r>
              <a:rPr lang="ru-RU" sz="2400" dirty="0">
                <a:latin typeface="Segoe Script" pitchFamily="34" charset="0"/>
              </a:rPr>
              <a:t>Составила: учитель-логопед МБДОУ№47 </a:t>
            </a:r>
            <a:r>
              <a:rPr lang="ru-RU" sz="2400" dirty="0" err="1">
                <a:latin typeface="Segoe Script" pitchFamily="34" charset="0"/>
              </a:rPr>
              <a:t>Лычкина</a:t>
            </a:r>
            <a:r>
              <a:rPr lang="ru-RU" sz="2400" dirty="0">
                <a:latin typeface="Segoe Script" pitchFamily="34" charset="0"/>
              </a:rPr>
              <a:t> Н.В.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134626"/>
            <a:ext cx="2409056" cy="1806792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92" y="856265"/>
            <a:ext cx="6645216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8756"/>
      </p:ext>
    </p:extLst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прмош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785794"/>
            <a:ext cx="6929486" cy="519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42968"/>
      </p:ext>
    </p:extLst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965" y="1206815"/>
            <a:ext cx="7078069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82415"/>
      </p:ext>
    </p:extLst>
  </p:cSld>
  <p:clrMapOvr>
    <a:masterClrMapping/>
  </p:clrMapOvr>
  <p:transition spd="med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30" y="822734"/>
            <a:ext cx="6956139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54091"/>
      </p:ext>
    </p:extLst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37" y="1499449"/>
            <a:ext cx="6980525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87539"/>
      </p:ext>
    </p:extLst>
  </p:cSld>
  <p:clrMapOvr>
    <a:masterClrMapping/>
  </p:clrMapOvr>
  <p:transition spd="med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9" y="548528"/>
            <a:ext cx="1692399" cy="2533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" b="6859"/>
          <a:stretch/>
        </p:blipFill>
        <p:spPr>
          <a:xfrm>
            <a:off x="3535857" y="652845"/>
            <a:ext cx="1756223" cy="24862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77" y="684949"/>
            <a:ext cx="1725191" cy="23376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75" y="3429000"/>
            <a:ext cx="1833932" cy="2657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57" y="3461255"/>
            <a:ext cx="1921570" cy="26890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263506"/>
            <a:ext cx="1773235" cy="288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2186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datas/doshkolnoe-obrazovanie/Multfilmy-dlja-detej/0024-024-Spasibo-za-vnim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534936"/>
            <a:ext cx="3499892" cy="262491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836712"/>
            <a:ext cx="792088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>
                <a:ln/>
                <a:effectLst/>
                <a:latin typeface="Segoe Script" panose="030B0504020000000003" pitchFamily="66" charset="0"/>
              </a:rPr>
              <a:t>Уважаемые родители! </a:t>
            </a:r>
          </a:p>
          <a:p>
            <a:r>
              <a:rPr lang="ru-RU" sz="2400" b="1" cap="none" spc="0" dirty="0">
                <a:ln/>
                <a:effectLst/>
                <a:latin typeface="Segoe Script" panose="030B0504020000000003" pitchFamily="66" charset="0"/>
              </a:rPr>
              <a:t>		Только целенаправленная</a:t>
            </a:r>
          </a:p>
          <a:p>
            <a:r>
              <a:rPr lang="ru-RU" sz="2400" b="1" cap="none" spc="0" dirty="0">
                <a:ln/>
                <a:effectLst/>
                <a:latin typeface="Segoe Script" panose="030B0504020000000003" pitchFamily="66" charset="0"/>
              </a:rPr>
              <a:t>систематическая  р</a:t>
            </a:r>
            <a:r>
              <a:rPr lang="ru-RU" sz="2400" b="1" dirty="0">
                <a:ln/>
                <a:latin typeface="Segoe Script" panose="030B0504020000000003" pitchFamily="66" charset="0"/>
              </a:rPr>
              <a:t>абота по развитию артикуляционного а</a:t>
            </a:r>
            <a:r>
              <a:rPr lang="ru-RU" sz="2400" b="1" cap="none" spc="0" dirty="0">
                <a:ln/>
                <a:effectLst/>
                <a:latin typeface="Segoe Script" panose="030B0504020000000003" pitchFamily="66" charset="0"/>
              </a:rPr>
              <a:t>ппарата поможет вашему ребёнку н</a:t>
            </a:r>
            <a:r>
              <a:rPr lang="ru-RU" sz="2400" b="1" dirty="0">
                <a:ln/>
                <a:latin typeface="Segoe Script" panose="030B0504020000000003" pitchFamily="66" charset="0"/>
              </a:rPr>
              <a:t>аучиться произносить  правильно звуки  р</a:t>
            </a:r>
            <a:r>
              <a:rPr lang="ru-RU" sz="2400" b="1" cap="none" spc="0" dirty="0">
                <a:ln/>
                <a:effectLst/>
                <a:latin typeface="Segoe Script" panose="030B0504020000000003" pitchFamily="66" charset="0"/>
              </a:rPr>
              <a:t>усского языка.</a:t>
            </a:r>
          </a:p>
          <a:p>
            <a:pPr algn="ctr"/>
            <a:r>
              <a:rPr lang="ru-RU" sz="2400" b="1" dirty="0">
                <a:ln/>
                <a:latin typeface="Segoe Script" panose="030B0504020000000003" pitchFamily="66" charset="0"/>
              </a:rPr>
              <a:t>Желаю успехов! </a:t>
            </a:r>
            <a:endParaRPr lang="ru-RU" sz="2400" b="1" cap="none" spc="0" dirty="0">
              <a:ln/>
              <a:effectLst/>
              <a:latin typeface="Segoe Script" panose="030B0504020000000003" pitchFamily="66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368152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Segoe Script" pitchFamily="34" charset="0"/>
              </a:rPr>
              <a:t>Артикуляционная гимнастика нужна для: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276872"/>
            <a:ext cx="3960440" cy="384929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Для преодоления речевых нарушений;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Тренировки мышц щёк, губ, языка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343033"/>
            <a:ext cx="2367205" cy="3313763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919706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Segoe Script" pitchFamily="34" charset="0"/>
              </a:rPr>
              <a:t>Проведение артикуляционной гимнастики дома: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Ежедневно по 5 – 7 минут;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Выполнение перед зеркалом;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В игровой форме;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Изучение упражнений в медленном темпе.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835696" y="620688"/>
            <a:ext cx="5688632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 flipH="1">
            <a:off x="1835692" y="692696"/>
            <a:ext cx="5472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Segoe Script" panose="030B0504020000000003" pitchFamily="66" charset="0"/>
              </a:rPr>
              <a:t>Артикуляционные  упражнения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2257807"/>
            <a:ext cx="3474444" cy="8785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31269" y="2257806"/>
            <a:ext cx="3528392" cy="87851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27584" y="2492896"/>
            <a:ext cx="325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</a:rPr>
              <a:t>статистические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4860031" y="2492896"/>
            <a:ext cx="338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Segoe Script" panose="030B0504020000000003" pitchFamily="66" charset="0"/>
              </a:rPr>
              <a:t>динамические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2267744" y="1700808"/>
            <a:ext cx="648072" cy="57606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5796136" y="1700808"/>
            <a:ext cx="648072" cy="57606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71411"/>
            <a:ext cx="3090963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113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35" y="767865"/>
            <a:ext cx="7498730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25422"/>
      </p:ext>
    </p:extLst>
  </p:cSld>
  <p:clrMapOvr>
    <a:masterClrMapping/>
  </p:clrMapOvr>
  <p:transition spd="med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30" y="822734"/>
            <a:ext cx="6956139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02691"/>
      </p:ext>
    </p:extLst>
  </p:cSld>
  <p:clrMapOvr>
    <a:masterClrMapping/>
  </p:clrMapOvr>
  <p:transition spd="med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13" y="908085"/>
            <a:ext cx="6718374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40714"/>
      </p:ext>
    </p:extLst>
  </p:cSld>
  <p:clrMapOvr>
    <a:masterClrMapping/>
  </p:clrMapOvr>
  <p:transition spd="med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03" y="856265"/>
            <a:ext cx="6858594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51332"/>
      </p:ext>
    </p:extLst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836712"/>
            <a:ext cx="6950042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2854"/>
      </p:ext>
    </p:extLst>
  </p:cSld>
  <p:clrMapOvr>
    <a:masterClrMapping/>
  </p:clrMapOvr>
  <p:transition spd="med">
    <p:wipe dir="d"/>
  </p:transition>
</p:sld>
</file>

<file path=ppt/theme/theme1.xml><?xml version="1.0" encoding="utf-8"?>
<a:theme xmlns:a="http://schemas.openxmlformats.org/drawingml/2006/main" name="Тема11">
  <a:themeElements>
    <a:clrScheme name="Другая 3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Тема11</Template>
  <TotalTime>429</TotalTime>
  <Words>63</Words>
  <Application>Microsoft Office PowerPoint</Application>
  <PresentationFormat>Экран (4:3)</PresentationFormat>
  <Paragraphs>17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Batang</vt:lpstr>
      <vt:lpstr>Calibri</vt:lpstr>
      <vt:lpstr>Rod</vt:lpstr>
      <vt:lpstr>Segoe Script</vt:lpstr>
      <vt:lpstr>Wingdings</vt:lpstr>
      <vt:lpstr>Тема11</vt:lpstr>
      <vt:lpstr>Артикуляционная гимнастика мастер-класс для родителей</vt:lpstr>
      <vt:lpstr>Артикуляционная гимнастика нужна для:</vt:lpstr>
      <vt:lpstr>Проведение артикуляционной гимнастики дома: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Артикуляционная гимнастика мастер-класс для родителей</dc:title>
  <dc:creator>Пользователь</dc:creator>
  <cp:lastModifiedBy>Administrator</cp:lastModifiedBy>
  <cp:revision>42</cp:revision>
  <dcterms:created xsi:type="dcterms:W3CDTF">2017-02-05T19:50:31Z</dcterms:created>
  <dcterms:modified xsi:type="dcterms:W3CDTF">2017-02-20T04:35:48Z</dcterms:modified>
</cp:coreProperties>
</file>