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8" r:id="rId2"/>
  </p:sldMasterIdLst>
  <p:notesMasterIdLst>
    <p:notesMasterId r:id="rId16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26A06-566D-4329-9FB3-C6C3238A9C5E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DBF5A-4464-4BEC-A455-198E071F62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BF5A-4464-4BEC-A455-198E071F6217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BF5A-4464-4BEC-A455-198E071F6217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BF5A-4464-4BEC-A455-198E071F6217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49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8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29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1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2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4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5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6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9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0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1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2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3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4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5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6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1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3624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624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" name="Rectangle 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2" name="Rectangle 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endParaRPr lang="ru-RU"/>
          </a:p>
        </p:txBody>
      </p:sp>
      <p:sp>
        <p:nvSpPr>
          <p:cNvPr id="53" name="Rectangle 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86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19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DF53-9F4B-468A-B700-084C8E3D8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6DD7F-BA98-4F2D-9B2A-1F13AC58C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A3C5-0934-483E-875E-741F24587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E57C-7F26-4F71-A27A-8D79196DA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B9E2-B0E6-4251-BE9D-1084F233B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56FED-D66A-4DD8-BC16-1BA821E1F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EC529-046E-4330-BEA4-8066A3182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7E63-7F48-4D06-A926-3880F91F9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3CC20-65A9-404D-A703-DA6719BD9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884D-86E2-4E09-A224-3C21BE450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25D32-14BB-43A8-9763-65A59BD02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13517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17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13517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17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13518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8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3519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3519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0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521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3075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21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3522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522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ransition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1D65BB62-3928-416C-B824-3477363F4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7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7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37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37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37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55576" y="2564904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Урок – игра «Счастливый случай» по теме «</a:t>
            </a:r>
            <a:r>
              <a:rPr lang="ru-RU" dirty="0" err="1" smtClean="0">
                <a:solidFill>
                  <a:schemeClr val="tx1"/>
                </a:solidFill>
              </a:rPr>
              <a:t>Спирты.Фенолы.Альдегиды</a:t>
            </a:r>
            <a:r>
              <a:rPr lang="ru-RU" dirty="0" smtClean="0">
                <a:solidFill>
                  <a:schemeClr val="tx1"/>
                </a:solidFill>
              </a:rPr>
              <a:t>.»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483768" y="4653136"/>
            <a:ext cx="5968752" cy="1752600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chemeClr val="accent4">
                    <a:lumMod val="25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accent4">
                    <a:lumMod val="25000"/>
                  </a:schemeClr>
                </a:solidFill>
              </a:rPr>
              <a:t>одготовила:</a:t>
            </a:r>
          </a:p>
          <a:p>
            <a:pPr algn="r"/>
            <a:r>
              <a:rPr lang="ru-RU" dirty="0" smtClean="0">
                <a:solidFill>
                  <a:schemeClr val="accent4">
                    <a:lumMod val="25000"/>
                  </a:schemeClr>
                </a:solidFill>
              </a:rPr>
              <a:t> Чуева Людмила Владимировна</a:t>
            </a:r>
            <a:r>
              <a:rPr lang="ru-RU" sz="2400" dirty="0" smtClean="0">
                <a:solidFill>
                  <a:schemeClr val="accent4">
                    <a:lumMod val="25000"/>
                  </a:schemeClr>
                </a:solidFill>
              </a:rPr>
              <a:t>, учитель химии МБОУ «СОШ №4                 г. Красноармейска Саратовской области»</a:t>
            </a:r>
            <a:endParaRPr lang="ru-RU" sz="2400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918648" cy="78864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«Темная лошадка».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916832"/>
            <a:ext cx="4680520" cy="374441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Александр Михайлович Бутлеров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(1828-1886 )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Факт, сегодня кажущийся мелочным,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завтра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может сделаться зерном новой плодотворной отрасли знания.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38914" name="Picture 2" descr="http://cs417021.vk.me/v417021996/75c6/grwciLBCHJ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060848"/>
            <a:ext cx="3384376" cy="42073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918648" cy="78864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«Темная лошадка».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916832"/>
            <a:ext cx="4392488" cy="374441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Николай Дмитриевич Зелинский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(1861-1953 )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Учиться упорно,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учиться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всегда – вот второе, что я хочу тебе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посоветовать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40962" name="Picture 2" descr="http://www.rulex.ru/rpg/WebPict/fullpic/0031-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72816"/>
            <a:ext cx="3456384" cy="487438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918648" cy="3888432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гейм: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Дальше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</a:t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дальше…</a:t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           дальше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5" name="Содержимое 4" descr="sailboat_6_zpsd425c25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07444" y="4323520"/>
            <a:ext cx="3430018" cy="198580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http://content.foto.mail.ru/mail/pashkov.lyudmila/_animated/i-1017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5861451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урока: 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повторить пройденный материал  по теме «Спирты. Фенолы. Альдегиды.»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Задачи</a:t>
            </a:r>
            <a:r>
              <a:rPr lang="ru-RU" sz="2400" b="1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: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Образовательные: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систематизировать основные теоретические положения  по  химии, способствовать выявлению знаний и умений у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обучающихся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 нестандартных ситуациях и поддержанию атмосферы соревнования;</a:t>
            </a:r>
          </a:p>
          <a:p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Развивающие: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формировать познавательный интерес к предмету  химии через игровую форму;</a:t>
            </a:r>
          </a:p>
          <a:p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Воспитательные: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воспитывать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умение управлять своим поведением, подчиняться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требованиям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коллектива. 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«Кто первый?»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62798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Назовите функциональные группы спиртов и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альдегидов .</a:t>
            </a:r>
            <a:endParaRPr lang="ru-RU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Какова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общая формула спиртов и альдегидов?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Какие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ближайшие гомологи данного соединения: 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-(С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СОН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Какие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ближайшие гомологи данного соединения: 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-(С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H</a:t>
            </a:r>
            <a:r>
              <a:rPr lang="ru-RU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 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«Кто первый?»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5.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Сколько веществ представлено, назовите их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627984"/>
          </a:xfrm>
        </p:spPr>
        <p:txBody>
          <a:bodyPr numCol="2"/>
          <a:lstStyle/>
          <a:p>
            <a:pPr lvl="0">
              <a:buNone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lnSpc>
                <a:spcPts val="1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lnSpc>
                <a:spcPts val="1000"/>
              </a:lnSpc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а)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 С –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      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б)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 С (СН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lnSpc>
                <a:spcPts val="2000"/>
              </a:lnSpc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            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      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endParaRPr lang="ru-RU" sz="2400" baseline="-250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400" baseline="-25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None/>
            </a:pPr>
            <a:endParaRPr lang="ru-RU" sz="2400" baseline="-250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1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  </a:t>
            </a:r>
          </a:p>
          <a:p>
            <a:pPr>
              <a:lnSpc>
                <a:spcPts val="1000"/>
              </a:lnSpc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│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в)           СН – СН    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│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1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</a:rPr>
              <a:t>               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1000"/>
              </a:lnSpc>
              <a:buNone/>
            </a:pP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│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г)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 СН – СН    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 │</a:t>
            </a:r>
            <a:endParaRPr lang="ru-RU" sz="24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                       СН</a:t>
            </a:r>
            <a:r>
              <a:rPr lang="ru-RU" sz="24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</a:t>
            </a:r>
            <a:endParaRPr lang="ru-RU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«Кто первый?»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76872"/>
            <a:ext cx="7772400" cy="4411960"/>
          </a:xfrm>
        </p:spPr>
        <p:txBody>
          <a:bodyPr/>
          <a:lstStyle/>
          <a:p>
            <a:pPr lvl="0">
              <a:buNone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6.  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Перед вами вещества дайте им название, чем они сходны и чем различны, какой вид изомерии: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а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)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–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ОН    , 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 О –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   </a:t>
            </a:r>
          </a:p>
          <a:p>
            <a:pPr>
              <a:buNone/>
            </a:pPr>
            <a:endParaRPr lang="ru-RU" sz="2800" dirty="0" smtClean="0">
              <a:solidFill>
                <a:schemeClr val="accent5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 б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)  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– СО-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 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 ,  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– СН</a:t>
            </a:r>
            <a:r>
              <a:rPr lang="ru-RU" sz="2800" baseline="-250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- СОН  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918648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гейм: «</a:t>
            </a:r>
            <a:r>
              <a:rPr lang="ru-RU" b="1" i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Заморочки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из бочки».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1028" name="Picture 4" descr="http://www.moyareklama.ru/%D0%91%D0%B5%D0%BB%D0%B3%D0%BE%D1%80%D0%BE%D0%B4/%D1%84%D0%BE%D1%80%D1%83%D0%BC/download/file.php?avatar=2007701_12886136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348880"/>
            <a:ext cx="3312368" cy="3312368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918648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III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«Ты - мне, 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я - 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тебе»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5800" y="3356992"/>
            <a:ext cx="7772400" cy="30438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5844" name="Picture 4" descr="Анимация НЛО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08920"/>
            <a:ext cx="5226387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918648" cy="78864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«Темная лошадка».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5800" y="3356992"/>
            <a:ext cx="7772400" cy="30438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6866" name="Picture 2" descr="http://static.diary.ru/userdir/2/2/2/4/2224348/659178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76871"/>
            <a:ext cx="2304256" cy="314970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918648" cy="78864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гейм: «Темная лошадка».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916832"/>
            <a:ext cx="4392488" cy="374441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Александр Порфирьевич Бородин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(1833-1887 )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«Музыка – моя забава,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имия – моё дело»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37894" name="Picture 6" descr="http://proxy10.media.online.ua/uol/r2-17a2b13049/52654d936ec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72816"/>
            <a:ext cx="3427169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Театральный»">
  <a:themeElements>
    <a:clrScheme name="Шаблон оформления «Театральный» 7">
      <a:dk1>
        <a:srgbClr val="3399FF"/>
      </a:dk1>
      <a:lt1>
        <a:srgbClr val="FFFFFF"/>
      </a:lt1>
      <a:dk2>
        <a:srgbClr val="0000FF"/>
      </a:dk2>
      <a:lt2>
        <a:srgbClr val="FFFFFF"/>
      </a:lt2>
      <a:accent1>
        <a:srgbClr val="6699FF"/>
      </a:accent1>
      <a:accent2>
        <a:srgbClr val="3333FF"/>
      </a:accent2>
      <a:accent3>
        <a:srgbClr val="AAAAFF"/>
      </a:accent3>
      <a:accent4>
        <a:srgbClr val="DADADA"/>
      </a:accent4>
      <a:accent5>
        <a:srgbClr val="B8CAFF"/>
      </a:accent5>
      <a:accent6>
        <a:srgbClr val="2D2DE7"/>
      </a:accent6>
      <a:hlink>
        <a:srgbClr val="FFCC00"/>
      </a:hlink>
      <a:folHlink>
        <a:srgbClr val="0000CC"/>
      </a:folHlink>
    </a:clrScheme>
    <a:fontScheme name="Шаблон оформления «Театральный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5715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5715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блон оформления «Театральный»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Театральный» 7">
        <a:dk1>
          <a:srgbClr val="3399FF"/>
        </a:dk1>
        <a:lt1>
          <a:srgbClr val="FFFFFF"/>
        </a:lt1>
        <a:dk2>
          <a:srgbClr val="0000FF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FF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Пиксел 13">
      <a:dk1>
        <a:srgbClr val="3399FF"/>
      </a:dk1>
      <a:lt1>
        <a:srgbClr val="FFFFFF"/>
      </a:lt1>
      <a:dk2>
        <a:srgbClr val="0000FF"/>
      </a:dk2>
      <a:lt2>
        <a:srgbClr val="FFFFFF"/>
      </a:lt2>
      <a:accent1>
        <a:srgbClr val="6699FF"/>
      </a:accent1>
      <a:accent2>
        <a:srgbClr val="3333FF"/>
      </a:accent2>
      <a:accent3>
        <a:srgbClr val="AAAAFF"/>
      </a:accent3>
      <a:accent4>
        <a:srgbClr val="DADADA"/>
      </a:accent4>
      <a:accent5>
        <a:srgbClr val="B8CAFF"/>
      </a:accent5>
      <a:accent6>
        <a:srgbClr val="2D2DE7"/>
      </a:accent6>
      <a:hlink>
        <a:srgbClr val="FFCC00"/>
      </a:hlink>
      <a:folHlink>
        <a:srgbClr val="0000CC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5715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5715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3399FF"/>
        </a:dk1>
        <a:lt1>
          <a:srgbClr val="FFFFFF"/>
        </a:lt1>
        <a:dk2>
          <a:srgbClr val="0000FF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FF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ЭД</Template>
  <TotalTime>185</TotalTime>
  <Words>275</Words>
  <Application>Microsoft Office PowerPoint</Application>
  <PresentationFormat>Экран (4:3)</PresentationFormat>
  <Paragraphs>65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Шаблон оформления «Театральный»</vt:lpstr>
      <vt:lpstr>Пиксел</vt:lpstr>
      <vt:lpstr>Урок – игра «Счастливый случай» по теме «Спирты.Фенолы.Альдегиды.»</vt:lpstr>
      <vt:lpstr> Цель урока: повторить пройденный материал  по теме «Спирты. Фенолы. Альдегиды.»  </vt:lpstr>
      <vt:lpstr>I гейм: «Кто первый?» </vt:lpstr>
      <vt:lpstr>I гейм: «Кто первый?» 5.Сколько веществ представлено, назовите их</vt:lpstr>
      <vt:lpstr>I гейм: «Кто первый?» </vt:lpstr>
      <vt:lpstr>  II гейм: «Заморочки из бочки».  </vt:lpstr>
      <vt:lpstr>  III гейм: «Ты - мне,  я -  тебе»  </vt:lpstr>
      <vt:lpstr>  IV гейм: «Темная лошадка».   </vt:lpstr>
      <vt:lpstr>  IV гейм: «Темная лошадка».   </vt:lpstr>
      <vt:lpstr>  IV гейм: «Темная лошадка».   </vt:lpstr>
      <vt:lpstr>  IV гейм: «Темная лошадка».   </vt:lpstr>
      <vt:lpstr>                 V гейм:  «Дальше…                  дальше…                                   дальше»   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игра «Счастливый случай» по теме «Спирты.Фенолы.Альдегиды.»</dc:title>
  <dc:creator>xXx</dc:creator>
  <cp:lastModifiedBy>xXx</cp:lastModifiedBy>
  <cp:revision>15</cp:revision>
  <dcterms:created xsi:type="dcterms:W3CDTF">2015-10-25T17:02:48Z</dcterms:created>
  <dcterms:modified xsi:type="dcterms:W3CDTF">2015-10-25T20:18:31Z</dcterms:modified>
</cp:coreProperties>
</file>