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88D6-CC9B-405B-A6E1-F6801ADC97B1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09AD-5DE0-4BB7-859B-1315EE20E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E88D6-CC9B-405B-A6E1-F6801ADC97B1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E09AD-5DE0-4BB7-859B-1315EE20E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7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smtClean="0">
                <a:solidFill>
                  <a:srgbClr val="000066"/>
                </a:solidFill>
              </a:rPr>
              <a:t>Кодирование</a:t>
            </a:r>
            <a:r>
              <a:rPr lang="ru-RU" sz="6600" smtClean="0">
                <a:solidFill>
                  <a:srgbClr val="000066"/>
                </a:solidFill>
              </a:rPr>
              <a:t> информации</a:t>
            </a:r>
            <a:endParaRPr lang="ru-RU" sz="6600" dirty="0">
              <a:solidFill>
                <a:srgbClr val="000066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81103"/>
      </p:ext>
    </p:extLst>
  </p:cSld>
  <p:clrMapOvr>
    <a:masterClrMapping/>
  </p:clrMapOvr>
  <p:transition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Числовое кодирование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59549"/>
      </p:ext>
    </p:extLst>
  </p:cSld>
  <p:clrMapOvr>
    <a:masterClrMapping/>
  </p:clrMapOvr>
  <p:transition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Символьное кодирование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65860"/>
      </p:ext>
    </p:extLst>
  </p:cSld>
  <p:clrMapOvr>
    <a:masterClrMapping/>
  </p:clrMapOvr>
  <p:transition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Графическое кодирование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04966"/>
      </p:ext>
    </p:extLst>
  </p:cSld>
  <p:clrMapOvr>
    <a:masterClrMapping/>
  </p:clrMapOvr>
  <p:transition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Азбука Брайля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6594"/>
      </p:ext>
    </p:extLst>
  </p:cSld>
  <p:clrMapOvr>
    <a:masterClrMapping/>
  </p:clrMapOvr>
  <p:transition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Азбука Морзе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85010"/>
      </p:ext>
    </p:extLst>
  </p:cSld>
  <p:clrMapOvr>
    <a:masterClrMapping/>
  </p:clrMapOvr>
  <p:transition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Сигнальные флаги ВМФ России</a:t>
            </a:r>
            <a:br>
              <a:rPr lang="ru-RU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(флажковая азбука)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22982"/>
      </p:ext>
    </p:extLst>
  </p:cSld>
  <p:clrMapOvr>
    <a:masterClrMapping/>
  </p:clrMapOvr>
  <p:transition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64493"/>
      </p:ext>
    </p:extLst>
  </p:cSld>
  <p:clrMapOvr>
    <a:masterClrMapping/>
  </p:clrMapOvr>
  <p:transition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69856"/>
      </p:ext>
    </p:extLst>
  </p:cSld>
  <p:clrMapOvr>
    <a:masterClrMapping/>
  </p:clrMapOvr>
  <p:transition>
    <p:cover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52001"/>
      </p:ext>
    </p:extLst>
  </p:cSld>
  <p:clrMapOvr>
    <a:masterClrMapping/>
  </p:clrMapOvr>
  <p:transition>
    <p:cover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62907"/>
      </p:ext>
    </p:extLst>
  </p:cSld>
  <p:clrMapOvr>
    <a:masterClrMapping/>
  </p:clrMapOvr>
  <p:transition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Вопросы для повторения: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37117"/>
      </p:ext>
    </p:extLst>
  </p:cSld>
  <p:clrMapOvr>
    <a:masterClrMapping/>
  </p:clrMapOvr>
  <p:transition>
    <p:cover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13729"/>
      </p:ext>
    </p:extLst>
  </p:cSld>
  <p:clrMapOvr>
    <a:masterClrMapping/>
  </p:clrMapOvr>
  <p:transition advTm="10000">
    <p:cover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15942"/>
      </p:ext>
    </p:extLst>
  </p:cSld>
  <p:clrMapOvr>
    <a:masterClrMapping/>
  </p:clrMapOvr>
  <p:transition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83115"/>
      </p:ext>
    </p:extLst>
  </p:cSld>
  <p:clrMapOvr>
    <a:masterClrMapping/>
  </p:clrMapOvr>
  <p:transition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Азбука Морзе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75727"/>
      </p:ext>
    </p:extLst>
  </p:cSld>
  <p:clrMapOvr>
    <a:masterClrMapping/>
  </p:clrMapOvr>
  <p:transition>
    <p:cover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Цифровой код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57174"/>
      </p:ext>
    </p:extLst>
  </p:cSld>
  <p:clrMapOvr>
    <a:masterClrMapping/>
  </p:clrMapOvr>
  <p:transition>
    <p:cover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Шифр Цезаря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43762"/>
      </p:ext>
    </p:extLst>
  </p:cSld>
  <p:clrMapOvr>
    <a:masterClrMapping/>
  </p:clrMapOvr>
  <p:transition>
    <p:cover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Шифр Цезаря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45087"/>
      </p:ext>
    </p:extLst>
  </p:cSld>
  <p:clrMapOvr>
    <a:masterClrMapping/>
  </p:clrMapOvr>
  <p:transition>
    <p:cover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Декодирование информации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19214"/>
      </p:ext>
    </p:extLst>
  </p:cSld>
  <p:clrMapOvr>
    <a:masterClrMapping/>
  </p:clrMapOvr>
  <p:transition>
    <p:cover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73413"/>
      </p:ext>
    </p:extLst>
  </p:cSld>
  <p:clrMapOvr>
    <a:masterClrMapping/>
  </p:clrMapOvr>
  <p:transition>
    <p:cover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6531"/>
      </p:ext>
    </p:extLst>
  </p:cSld>
  <p:clrMapOvr>
    <a:masterClrMapping/>
  </p:clrMapOvr>
  <p:transition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Вопросы для повторения: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22282"/>
      </p:ext>
    </p:extLst>
  </p:cSld>
  <p:clrMapOvr>
    <a:masterClrMapping/>
  </p:clrMapOvr>
  <p:transition>
    <p:cover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smtClean="0">
                <a:solidFill>
                  <a:srgbClr val="000066"/>
                </a:solidFill>
              </a:rPr>
              <a:t>Урок окончен!</a:t>
            </a:r>
            <a:br>
              <a:rPr lang="ru-RU" sz="6600" b="1" smtClean="0">
                <a:solidFill>
                  <a:srgbClr val="000066"/>
                </a:solidFill>
              </a:rPr>
            </a:br>
            <a:r>
              <a:rPr lang="ru-RU" sz="6600" b="1" smtClean="0">
                <a:solidFill>
                  <a:srgbClr val="000066"/>
                </a:solidFill>
              </a:rPr>
              <a:t>Спасибо за работу!</a:t>
            </a:r>
            <a:endParaRPr lang="ru-RU" sz="6600" dirty="0">
              <a:solidFill>
                <a:srgbClr val="000066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66374"/>
      </p:ext>
    </p:extLst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57436"/>
      </p:ext>
    </p:extLst>
  </p:cSld>
  <p:clrMapOvr>
    <a:masterClrMapping/>
  </p:clrMapOvr>
  <p:transition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Кодирование информации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07691"/>
      </p:ext>
    </p:extLst>
  </p:cSld>
  <p:clrMapOvr>
    <a:masterClrMapping/>
  </p:clrMapOvr>
  <p:transition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 мире кодов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18376"/>
      </p:ext>
    </p:extLst>
  </p:cSld>
  <p:clrMapOvr>
    <a:masterClrMapping/>
  </p:clrMapOvr>
  <p:transition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Разнообразие используемых</a:t>
            </a:r>
            <a:br>
              <a:rPr lang="ru-RU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нами кодов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75141"/>
      </p:ext>
    </p:extLst>
  </p:cSld>
  <p:clrMapOvr>
    <a:masterClrMapping/>
  </p:clrMapOvr>
  <p:transition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Что такое код?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52616"/>
      </p:ext>
    </p:extLst>
  </p:cSld>
  <p:clrMapOvr>
    <a:masterClrMapping/>
  </p:clrMapOvr>
  <p:transition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Способы кодирования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47960"/>
      </p:ext>
    </p:extLst>
  </p:cSld>
  <p:clrMapOvr>
    <a:masterClrMapping/>
  </p:clrMapOvr>
  <p:transition>
    <p:cover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Экран (4:3)</PresentationFormat>
  <Paragraphs>26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Кодирование информации</vt:lpstr>
      <vt:lpstr>Вопросы для повторения:</vt:lpstr>
      <vt:lpstr>Вопросы для повторения:</vt:lpstr>
      <vt:lpstr>Презентация PowerPoint</vt:lpstr>
      <vt:lpstr>Кодирование информации</vt:lpstr>
      <vt:lpstr>В мире кодов</vt:lpstr>
      <vt:lpstr>Разнообразие используемых  нами кодов</vt:lpstr>
      <vt:lpstr>Что такое код?</vt:lpstr>
      <vt:lpstr>Способы кодирования</vt:lpstr>
      <vt:lpstr>Числовое кодирование</vt:lpstr>
      <vt:lpstr>Символьное кодирование</vt:lpstr>
      <vt:lpstr>Графическое кодирование</vt:lpstr>
      <vt:lpstr>Азбука Брайля</vt:lpstr>
      <vt:lpstr>Азбука Морзе</vt:lpstr>
      <vt:lpstr>Сигнальные флаги ВМФ России (флажковая азбука)</vt:lpstr>
      <vt:lpstr>Физкультминутка</vt:lpstr>
      <vt:lpstr>Физкультминутка</vt:lpstr>
      <vt:lpstr>Физкультминутка</vt:lpstr>
      <vt:lpstr>Физкультминутка</vt:lpstr>
      <vt:lpstr>Физкультминутка</vt:lpstr>
      <vt:lpstr>Физкультминутка</vt:lpstr>
      <vt:lpstr>Презентация PowerPoint</vt:lpstr>
      <vt:lpstr>Азбука Морзе</vt:lpstr>
      <vt:lpstr>Цифровой код</vt:lpstr>
      <vt:lpstr>Шифр Цезаря</vt:lpstr>
      <vt:lpstr>Шифр Цезаря</vt:lpstr>
      <vt:lpstr>Декодирование информации</vt:lpstr>
      <vt:lpstr>Презентация PowerPoint</vt:lpstr>
      <vt:lpstr>Презентация PowerPoint</vt:lpstr>
      <vt:lpstr>Урок окончен! Спасибо за работу!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Кодирование информации</dc:title>
  <dc:creator>Преподаватель</dc:creator>
  <cp:lastModifiedBy>Преподаватель</cp:lastModifiedBy>
  <cp:revision>1</cp:revision>
  <dcterms:created xsi:type="dcterms:W3CDTF">2015-12-08T05:12:33Z</dcterms:created>
  <dcterms:modified xsi:type="dcterms:W3CDTF">2015-12-08T05:12:33Z</dcterms:modified>
</cp:coreProperties>
</file>