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69" r:id="rId4"/>
    <p:sldId id="258" r:id="rId5"/>
    <p:sldId id="262" r:id="rId6"/>
    <p:sldId id="261" r:id="rId7"/>
    <p:sldId id="259" r:id="rId8"/>
    <p:sldId id="260" r:id="rId9"/>
    <p:sldId id="267" r:id="rId10"/>
    <p:sldId id="263" r:id="rId11"/>
    <p:sldId id="266" r:id="rId12"/>
    <p:sldId id="27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D6418-F978-48ED-9E91-2D04D61871E2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58C1C-503D-476D-8ECA-D2D8EEA2D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524C3-D23D-40F7-967A-6AEA6FE43E6B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9E9C-552F-4637-BF88-DB3522CA2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F7370-3903-4518-B345-DBDAE4C1A6BB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5203B-3DBA-46E3-881A-51CFA6C0B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D40F66-F4EF-4C25-A913-CA2905C947C0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556422E-C92D-43D6-938A-2A9BB315A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918BF-92F9-4CE5-A079-90DDEAAA3698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8188C-9659-45D1-B8B2-871234959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9374-48DD-4887-AFD7-DA92E83250A4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F429A-D81F-4B4F-88EE-A836CC00F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77A62-272B-4CD3-A33C-6734DB553584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5786-4961-4AE5-B511-073128334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CB4859C-F3DA-449E-9BAA-9F0564153166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C6C5E7-3401-4FD1-8856-E0FC4C01B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2CF3-2DD1-4A39-9BF3-F23E7B3B25FA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311F2-37E5-4B28-A0C7-0B0AA73E2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9CC9600-DCDA-4E1F-8757-9E8F502D95F4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59C7E33-FDE7-4CD0-80AB-A1EB73618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C811374-D331-45DF-A6C8-CFAEED97E239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4DC747-FA0B-401B-96D3-03CF64A14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F7A29E1-59D1-4FE2-85D2-4DC6CBC1C7BA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7FD5E95-AD14-4D37-AE00-0C6FE5FC3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82" r:id="rId4"/>
    <p:sldLayoutId id="2147483883" r:id="rId5"/>
    <p:sldLayoutId id="2147483890" r:id="rId6"/>
    <p:sldLayoutId id="2147483884" r:id="rId7"/>
    <p:sldLayoutId id="2147483891" r:id="rId8"/>
    <p:sldLayoutId id="2147483892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83;&#1072;&#1073;&#1086;&#1088;.doc" TargetMode="Externa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1057;&#1091;&#1087;&#1077;&#1088;%20&#1092;&#1080;&#1079;&#1082;&#1091;&#1083;&#1100;&#1090;&#1084;&#1080;&#1085;&#1091;&#1090;&#1082;&#1072;.ex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857250" y="1000125"/>
            <a:ext cx="75009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камень не сдвинешь, </a:t>
            </a:r>
          </a:p>
          <a:p>
            <a:pPr algn="ctr"/>
            <a:r>
              <a:rPr lang="ru-RU" sz="7200" b="1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артелью гору поднимешь”</a:t>
            </a:r>
            <a:endParaRPr lang="en-US" sz="7200" b="1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3500438" y="1285875"/>
            <a:ext cx="5214937" cy="3357563"/>
          </a:xfrm>
          <a:ln>
            <a:solidFill>
              <a:srgbClr val="002060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СОМНЕНИЯ, ВСЕ НАШИ ЗНАНИЯ НАЧИНАЮТСЯ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 ОПЫТА.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И. Кант</a:t>
            </a:r>
            <a:endParaRPr lang="en-US" sz="3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H:\PUB60COR\J019802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85813"/>
            <a:ext cx="3786187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429375" y="5357813"/>
            <a:ext cx="1624013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лабораторная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1357313" y="928688"/>
            <a:ext cx="63579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камень не сдвинешь, </a:t>
            </a:r>
          </a:p>
          <a:p>
            <a:pPr algn="ctr"/>
            <a:r>
              <a:rPr lang="ru-RU" sz="7200" b="1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артелью гору поднимешь”</a:t>
            </a:r>
            <a:endParaRPr lang="en-US" sz="7200" b="1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C:\Documents and Settings\1\Рабочий стол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14375"/>
            <a:ext cx="2000250" cy="20780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459" name="Рисунок 2" descr="C:\Documents and Settings\1\Рабочий стол\55.jpg"/>
          <p:cNvPicPr>
            <a:picLocks noChangeAspect="1" noChangeArrowheads="1"/>
          </p:cNvPicPr>
          <p:nvPr/>
        </p:nvPicPr>
        <p:blipFill>
          <a:blip r:embed="rId3"/>
          <a:srcRect t="-3117"/>
          <a:stretch>
            <a:fillRect/>
          </a:stretch>
        </p:blipFill>
        <p:spPr bwMode="auto">
          <a:xfrm>
            <a:off x="3500438" y="714375"/>
            <a:ext cx="1903412" cy="19288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460" name="Рисунок 3" descr="C:\Documents and Settings\1\Рабочий стол\55.jpg"/>
          <p:cNvPicPr>
            <a:picLocks noChangeAspect="1" noChangeArrowheads="1"/>
          </p:cNvPicPr>
          <p:nvPr/>
        </p:nvPicPr>
        <p:blipFill>
          <a:blip r:embed="rId4"/>
          <a:srcRect t="-3558"/>
          <a:stretch>
            <a:fillRect/>
          </a:stretch>
        </p:blipFill>
        <p:spPr bwMode="auto">
          <a:xfrm>
            <a:off x="6429375" y="714375"/>
            <a:ext cx="1779588" cy="18764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71500" y="3357563"/>
            <a:ext cx="2071688" cy="1857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Я очень активный!</a:t>
            </a:r>
          </a:p>
          <a:p>
            <a:pPr algn="ctr">
              <a:spcAft>
                <a:spcPts val="1000"/>
              </a:spcAft>
            </a:pPr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Я - старался!</a:t>
            </a:r>
            <a:endParaRPr lang="ru-RU" sz="280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429000" y="3429000"/>
            <a:ext cx="1857375" cy="1785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Я делал, но не старался!</a:t>
            </a:r>
            <a:endParaRPr lang="ru-RU" sz="280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357938" y="3357563"/>
            <a:ext cx="2000250" cy="1928812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Я не сделал.</a:t>
            </a:r>
          </a:p>
          <a:p>
            <a:pPr algn="ctr">
              <a:spcAft>
                <a:spcPts val="1000"/>
              </a:spcAft>
            </a:pPr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Я не приложил усилий.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Documents and Settings\1\Рабочий стол\УРОК1\1774696_html_m77d73f36.png"/>
          <p:cNvPicPr>
            <a:picLocks noGr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500042"/>
            <a:ext cx="528641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H:\УРОК1\299936_screenshot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00042"/>
            <a:ext cx="6108700" cy="61087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7467600" cy="454502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Сложение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сил, направленных по одной прямой</a:t>
            </a:r>
            <a:endParaRPr lang="en-US" sz="4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857250" y="500063"/>
            <a:ext cx="7358063" cy="31083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Дед, взявшись за репку, развивает силу тяги до 600 Н, бабка до 100 Н, внучка до 50 Н, Жучка до 30 Н, кошка до 10 Н и мышка до 2 Н. Чему равна общая сила? Справилась бы с репкой эта компания без мышки, если силы, удерживающие репку в земле, равны 791 Н?</a:t>
            </a:r>
          </a:p>
        </p:txBody>
      </p:sp>
      <p:pic>
        <p:nvPicPr>
          <p:cNvPr id="4" name="Рисунок 3" descr="C:\Documents and Settings\1\Рабочий стол\УРОК1\1774696_html_m77d73f36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3929066"/>
            <a:ext cx="3051810" cy="243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785813"/>
            <a:ext cx="7467600" cy="7969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РАВНОДЕЙСТВУЮЩАЯ СИЛ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043363"/>
          </a:xfrm>
          <a:ln>
            <a:solidFill>
              <a:srgbClr val="00206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 </a:t>
            </a:r>
            <a:r>
              <a:rPr lang="ru-RU" sz="4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Сила, которая производит на тело такое же действие, как несколько одновременно действующих сил.</a:t>
            </a:r>
            <a:endParaRPr lang="en-US" sz="4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sz="quarter" idx="1"/>
          </p:nvPr>
        </p:nvSpPr>
        <p:spPr>
          <a:xfrm>
            <a:off x="714375" y="571500"/>
            <a:ext cx="7467600" cy="3929063"/>
          </a:xfrm>
          <a:ln>
            <a:solidFill>
              <a:srgbClr val="00206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 </a:t>
            </a: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Равнодействующая сил, направленных по одной прямой в одну сторону, направлена в ту же сторону, а её модуль равен сумме модулей составляющих сил.</a:t>
            </a:r>
          </a:p>
          <a:p>
            <a:pPr eaLnBrk="1" hangingPunct="1">
              <a:buFont typeface="Wingdings" pitchFamily="2" charset="2"/>
              <a:buNone/>
            </a:pPr>
            <a:endParaRPr lang="ru-RU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F=F1+F2</a:t>
            </a:r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1\Рабочий стол\УРОК1\1774696_html_m77d73f36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4071942"/>
            <a:ext cx="3051810" cy="243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УРОК1\tug of w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4286250"/>
            <a:ext cx="5000625" cy="22129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642938" y="357188"/>
            <a:ext cx="7858125" cy="3714750"/>
          </a:xfrm>
          <a:ln>
            <a:solidFill>
              <a:srgbClr val="00206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уроке физкультуры  Николай Николаевич предложил ребятам 7 класса посостязаться в упражнении по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перетягиванию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каната. Для этого он разделил  ребят на две команды : 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Демидюк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Даниил (400Н), Петухова Кристина (500 Н),  Захарова Диана (550 Н)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Чеконов Никита (450 Н), Близнюков Эдвард (550 Н), Карпова Кристина (570 Н) 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Какая команда победила. Почему?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714375" y="571500"/>
            <a:ext cx="7467600" cy="3714750"/>
          </a:xfrm>
          <a:ln>
            <a:solidFill>
              <a:srgbClr val="00206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    </a:t>
            </a:r>
            <a:r>
              <a:rPr lang="ru-RU" sz="2800" b="1" smtClean="0">
                <a:solidFill>
                  <a:srgbClr val="002060"/>
                </a:solidFill>
              </a:rPr>
              <a:t>Равнодействующая сил, направленных по одной прямой в противоположные стороны, направлена в сторону большей по модулю силы, а её модуль равен разности модулей составляющих сил.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sz="2800" b="1" smtClean="0">
                <a:solidFill>
                  <a:srgbClr val="002060"/>
                </a:solidFill>
              </a:rPr>
              <a:t>F=F2-F1</a:t>
            </a:r>
            <a:endParaRPr lang="en-US" sz="2800" b="1" smtClean="0">
              <a:solidFill>
                <a:srgbClr val="002060"/>
              </a:solidFill>
            </a:endParaRPr>
          </a:p>
        </p:txBody>
      </p:sp>
      <p:pic>
        <p:nvPicPr>
          <p:cNvPr id="15363" name="Picture 2" descr="H:\УРОК1\tug of w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4429125"/>
            <a:ext cx="5000625" cy="22129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88" y="5715000"/>
            <a:ext cx="5643562" cy="785813"/>
          </a:xfrm>
          <a:ln>
            <a:solidFill>
              <a:srgbClr val="002060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ФИЗМИНУТКА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4" descr="http://fs00.infourok.ru/images/doc/271/275971/hello_html_4f7e9c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28625"/>
            <a:ext cx="8432800" cy="47021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170</TotalTime>
  <Words>279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Слайд 2</vt:lpstr>
      <vt:lpstr>Слайд 3</vt:lpstr>
      <vt:lpstr>Слайд 4</vt:lpstr>
      <vt:lpstr>РАВНОДЕЙСТВУЮЩАЯ СИЛ</vt:lpstr>
      <vt:lpstr>Слайд 6</vt:lpstr>
      <vt:lpstr>Слайд 7</vt:lpstr>
      <vt:lpstr>Слайд 8</vt:lpstr>
      <vt:lpstr>ФИЗМИНУТКА</vt:lpstr>
      <vt:lpstr>Слайд 10</vt:lpstr>
      <vt:lpstr>Слайд 11</vt:lpstr>
      <vt:lpstr>Слайд 12</vt:lpstr>
    </vt:vector>
  </TitlesOfParts>
  <Company>ШК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ЕМ</dc:creator>
  <cp:lastModifiedBy>ЕМ</cp:lastModifiedBy>
  <cp:revision>33</cp:revision>
  <dcterms:created xsi:type="dcterms:W3CDTF">2015-10-13T06:53:07Z</dcterms:created>
  <dcterms:modified xsi:type="dcterms:W3CDTF">2015-12-15T10:44:13Z</dcterms:modified>
</cp:coreProperties>
</file>