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1470025"/>
          </a:xfrm>
        </p:spPr>
        <p:txBody>
          <a:bodyPr/>
          <a:lstStyle/>
          <a:p>
            <a:r>
              <a:rPr lang="ru-RU" dirty="0" smtClean="0"/>
              <a:t>Топливно-энергетические </a:t>
            </a:r>
            <a:r>
              <a:rPr lang="ru-RU" dirty="0" smtClean="0"/>
              <a:t>ресурсы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3861048"/>
            <a:ext cx="2664296" cy="2567136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Подготовили ученики 8 «Б» класса МОУ СОШ №13</a:t>
            </a:r>
          </a:p>
          <a:p>
            <a:r>
              <a:rPr lang="ru-RU" dirty="0" smtClean="0"/>
              <a:t> Бордунова Елизавета, </a:t>
            </a:r>
            <a:r>
              <a:rPr lang="ru-RU" dirty="0" err="1" smtClean="0"/>
              <a:t>Солодникова</a:t>
            </a:r>
            <a:r>
              <a:rPr lang="ru-RU" dirty="0" smtClean="0"/>
              <a:t> Татьяна и Харитонова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Топливно-энергетические ресурсы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Топливно-энергетические ресурсы - это совокупность </a:t>
            </a:r>
            <a:r>
              <a:rPr lang="ru-RU" sz="1800" dirty="0"/>
              <a:t>различных видов топлива </a:t>
            </a:r>
            <a:r>
              <a:rPr lang="ru-RU" sz="1800" dirty="0" smtClean="0"/>
              <a:t>и энергии, </a:t>
            </a:r>
            <a:r>
              <a:rPr lang="ru-RU" sz="1800" dirty="0"/>
              <a:t>которыми располагает страна для обеспечения производственных, бытовых потребностей и экспорта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Запасы энергетических ресурсов сосредоточенны в восточных районах страны, а основные районы потребления в западных. </a:t>
            </a:r>
          </a:p>
          <a:p>
            <a:endParaRPr lang="ru-RU" sz="1800" dirty="0"/>
          </a:p>
          <a:p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08" y="4299932"/>
            <a:ext cx="3528392" cy="178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bor\Downloads\130407919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4" y="4293096"/>
            <a:ext cx="3528392" cy="17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Нефтяная промышленность.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7787208" cy="589411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 </a:t>
            </a:r>
            <a:r>
              <a:rPr lang="ru-RU" sz="1800" dirty="0"/>
              <a:t>запасам нефти Россия занимает II место в мире. Основная база страны — Западная Сибирь (70% добычи нефти). </a:t>
            </a:r>
            <a:endParaRPr lang="ru-RU" sz="1800" dirty="0" smtClean="0"/>
          </a:p>
          <a:p>
            <a:r>
              <a:rPr lang="ru-RU" sz="1800" dirty="0" smtClean="0"/>
              <a:t>Крупнейшие </a:t>
            </a:r>
            <a:r>
              <a:rPr lang="ru-RU" sz="1800" dirty="0"/>
              <a:t>месторождения — </a:t>
            </a:r>
            <a:r>
              <a:rPr lang="ru-RU" sz="1800" dirty="0" err="1"/>
              <a:t>Самотлор</a:t>
            </a:r>
            <a:r>
              <a:rPr lang="ru-RU" sz="1800" dirty="0"/>
              <a:t>, Сургут, </a:t>
            </a:r>
            <a:r>
              <a:rPr lang="ru-RU" sz="1800" dirty="0" err="1" smtClean="0"/>
              <a:t>Мегион</a:t>
            </a:r>
            <a:r>
              <a:rPr lang="ru-RU" sz="1800" dirty="0" smtClean="0"/>
              <a:t>, </a:t>
            </a:r>
            <a:r>
              <a:rPr lang="ru-RU" sz="1800" dirty="0" err="1"/>
              <a:t>Ромашкинское</a:t>
            </a:r>
            <a:r>
              <a:rPr lang="ru-RU" sz="1800" dirty="0"/>
              <a:t>, </a:t>
            </a:r>
            <a:r>
              <a:rPr lang="ru-RU" sz="1800" dirty="0" err="1"/>
              <a:t>Туймазинское</a:t>
            </a:r>
            <a:r>
              <a:rPr lang="ru-RU" sz="1800" dirty="0"/>
              <a:t>, </a:t>
            </a:r>
            <a:r>
              <a:rPr lang="ru-RU" sz="1800" dirty="0" err="1"/>
              <a:t>Ишимбаевское</a:t>
            </a:r>
            <a:r>
              <a:rPr lang="ru-RU" sz="1800" dirty="0"/>
              <a:t>. 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настоящее время известно более 70 газоконденсатных и нефтяных </a:t>
            </a:r>
            <a:r>
              <a:rPr lang="ru-RU" sz="1800" dirty="0" smtClean="0"/>
              <a:t>месторождений</a:t>
            </a:r>
            <a:r>
              <a:rPr lang="ru-RU" sz="1800" dirty="0"/>
              <a:t>. 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384376" cy="21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312368" cy="21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Газовая промышленность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 </a:t>
            </a:r>
            <a:r>
              <a:rPr lang="ru-RU" sz="1800" dirty="0"/>
              <a:t>запасам газа Россия занимает I место в мире. В нашей стране разведано 700 месторождений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Основная база добычи газа — Западная Сибирь, а крупнейшие месторождения — </a:t>
            </a:r>
            <a:r>
              <a:rPr lang="ru-RU" sz="1800" dirty="0" err="1"/>
              <a:t>Уренгойское</a:t>
            </a:r>
            <a:r>
              <a:rPr lang="ru-RU" sz="1800" dirty="0"/>
              <a:t> и </a:t>
            </a:r>
            <a:r>
              <a:rPr lang="ru-RU" sz="1800" dirty="0" err="1"/>
              <a:t>Ямбургское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Природный </a:t>
            </a:r>
            <a:r>
              <a:rPr lang="ru-RU" sz="1800" dirty="0"/>
              <a:t>газ добывается так же в Тимано-Печорском бассейне (</a:t>
            </a:r>
            <a:r>
              <a:rPr lang="ru-RU" sz="1800" dirty="0" smtClean="0"/>
              <a:t>менее 1</a:t>
            </a:r>
            <a:r>
              <a:rPr lang="ru-RU" sz="1800" dirty="0"/>
              <a:t>% от всей добычи), открыто месторождение на шельфе Балтийского моря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В перспективе возможно создание ещё одной базы — Иркутская область, Якутия, Сахалин. 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85" y="4017640"/>
            <a:ext cx="3325387" cy="196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2184"/>
            <a:ext cx="3325417" cy="196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Угольная промышленность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Запасы угля в России очень велики, но добыча намного дороже по сравнению с другими видами топлива. </a:t>
            </a:r>
          </a:p>
          <a:p>
            <a:r>
              <a:rPr lang="ru-RU" sz="1800" dirty="0"/>
              <a:t>Основные районы добычи сосредоточенны в Сибири (64%). Важнейшие угольные бассейны – Кузнецкий, Канско-Ачинский и Печорский. </a:t>
            </a:r>
          </a:p>
          <a:p>
            <a:r>
              <a:rPr lang="ru-RU" sz="1800" dirty="0"/>
              <a:t>Угольная промышленность находится в глубоком кризисе. </a:t>
            </a:r>
            <a:r>
              <a:rPr lang="ru-RU" sz="1800" dirty="0" smtClean="0"/>
              <a:t>Устарело оборудование</a:t>
            </a:r>
            <a:r>
              <a:rPr lang="ru-RU" sz="1800" dirty="0"/>
              <a:t>, уровень жизни населения угледобывающих районов крайне низок, экологическая ситуация очень неблагоприятна. 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3"/>
            <a:ext cx="3618744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56712"/>
            <a:ext cx="3646208" cy="24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7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Добыча угля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ДОБЫЧА </a:t>
            </a:r>
            <a:r>
              <a:rPr lang="ru-RU" sz="2400" dirty="0"/>
              <a:t>УГЛЯ, млн. </a:t>
            </a:r>
            <a:r>
              <a:rPr lang="ru-RU" sz="2400" dirty="0" smtClean="0"/>
              <a:t>т.</a:t>
            </a:r>
          </a:p>
          <a:p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7488832" cy="21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4888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5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lang="ru-RU" dirty="0" smtClean="0"/>
              <a:t>Добыча газа и нефти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r>
              <a:rPr lang="ru-RU" sz="2400" dirty="0"/>
              <a:t>ДОБЫЧА </a:t>
            </a:r>
            <a:r>
              <a:rPr lang="ru-RU" sz="2400" dirty="0" smtClean="0"/>
              <a:t>НЕФТИ, тыс. т.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ДОБЫЧА ГАЗА, млн. куб. м</a:t>
            </a:r>
            <a:endParaRPr lang="ru-RU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79208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4" y="4293096"/>
            <a:ext cx="7920880" cy="219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03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Топливно-энергетические ресурсы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Мировая добыча каменного угля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800" dirty="0" smtClean="0"/>
              <a:t>Мировая добыча нефти 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800" dirty="0" smtClean="0"/>
              <a:t>Мировая добыча природного газа</a:t>
            </a:r>
            <a:endParaRPr lang="ru-RU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163124" cy="154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163124" cy="146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5144"/>
            <a:ext cx="3163124" cy="17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631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137</TotalTime>
  <Words>294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Соседство</vt:lpstr>
      <vt:lpstr>Топливно-энергетические ресурсы России</vt:lpstr>
      <vt:lpstr>Топливно-энергетические ресурсы </vt:lpstr>
      <vt:lpstr>Нефтяная промышленность.  </vt:lpstr>
      <vt:lpstr>Газовая промышленность</vt:lpstr>
      <vt:lpstr>Угольная промышленность</vt:lpstr>
      <vt:lpstr>Добыча угля</vt:lpstr>
      <vt:lpstr>Добыча газа и нефти</vt:lpstr>
      <vt:lpstr>Топливно-энергетические ресурсы мира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Топливно-энергетические ресурсы</dc:title>
  <dc:creator>bor</dc:creator>
  <cp:lastModifiedBy>User</cp:lastModifiedBy>
  <cp:revision>16</cp:revision>
  <dcterms:created xsi:type="dcterms:W3CDTF">2015-10-26T17:40:32Z</dcterms:created>
  <dcterms:modified xsi:type="dcterms:W3CDTF">2015-10-29T20:02:14Z</dcterms:modified>
</cp:coreProperties>
</file>