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7"/>
  </p:notesMasterIdLst>
  <p:sldIdLst>
    <p:sldId id="256" r:id="rId2"/>
    <p:sldId id="257" r:id="rId3"/>
    <p:sldId id="258" r:id="rId4"/>
    <p:sldId id="262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>
      <p:cViewPr varScale="1">
        <p:scale>
          <a:sx n="70" d="100"/>
          <a:sy n="70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9EC06-8877-4F4B-AC4A-84DAF68BE461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B60CF-7844-40C1-95ED-54F50E5C6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73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B60CF-7844-40C1-95ED-54F50E5C664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4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5535-3022-4F34-A1D9-39867D91D9F8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70F5-8236-407E-83B8-4420F6BCB2F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5535-3022-4F34-A1D9-39867D91D9F8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70F5-8236-407E-83B8-4420F6BCB2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5535-3022-4F34-A1D9-39867D91D9F8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70F5-8236-407E-83B8-4420F6BCB2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5535-3022-4F34-A1D9-39867D91D9F8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70F5-8236-407E-83B8-4420F6BCB2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5535-3022-4F34-A1D9-39867D91D9F8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70F5-8236-407E-83B8-4420F6BCB2F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5535-3022-4F34-A1D9-39867D91D9F8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70F5-8236-407E-83B8-4420F6BCB2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5535-3022-4F34-A1D9-39867D91D9F8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70F5-8236-407E-83B8-4420F6BCB2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5535-3022-4F34-A1D9-39867D91D9F8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A070F5-8236-407E-83B8-4420F6BCB2F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5535-3022-4F34-A1D9-39867D91D9F8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70F5-8236-407E-83B8-4420F6BCB2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5535-3022-4F34-A1D9-39867D91D9F8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8A070F5-8236-407E-83B8-4420F6BCB2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B3D5535-3022-4F34-A1D9-39867D91D9F8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70F5-8236-407E-83B8-4420F6BCB2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B3D5535-3022-4F34-A1D9-39867D91D9F8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8A070F5-8236-407E-83B8-4420F6BCB2F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568952" cy="1224136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/>
              <a:t>Физический процесс горения топлива</a:t>
            </a:r>
            <a:endParaRPr lang="ru-RU" sz="4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3645024"/>
            <a:ext cx="3023664" cy="2400672"/>
          </a:xfrm>
        </p:spPr>
        <p:txBody>
          <a:bodyPr/>
          <a:lstStyle/>
          <a:p>
            <a:r>
              <a:rPr lang="ru-RU" dirty="0" smtClean="0"/>
              <a:t>ПОДГОТОВИЛИ УЧЕНИКИ 8Б КЛАССА Волкова Мария</a:t>
            </a:r>
          </a:p>
          <a:p>
            <a:r>
              <a:rPr lang="ru-RU" dirty="0" smtClean="0"/>
              <a:t>Беляева Дарья</a:t>
            </a:r>
          </a:p>
          <a:p>
            <a:r>
              <a:rPr lang="ru-RU" smtClean="0"/>
              <a:t>Котлярова Юлиана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3"/>
            <a:ext cx="5696672" cy="326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26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91264" cy="6597352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Удельная теплота сгорания топлива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– физическая величина, показывающая, какое количество теплоты выделяется при полном сгорании топлива массой 1 кг.</a:t>
            </a:r>
            <a:endParaRPr lang="ru-RU" sz="3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819648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9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40871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Количество теплоты, выделяемое при сгорании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топлива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рассчитывается по формуле, где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-масса тела, а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-удел.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еплота сгорания: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6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5627020" cy="284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6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35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Примеры использования топлива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472608"/>
          </a:xfrm>
        </p:spPr>
        <p:txBody>
          <a:bodyPr/>
          <a:lstStyle/>
          <a:p>
            <a:r>
              <a:rPr lang="ru-RU" dirty="0"/>
              <a:t>Обогрев жилища, приготовление пищи, плавка металлов, тепловые </a:t>
            </a:r>
            <a:r>
              <a:rPr lang="ru-RU" dirty="0" smtClean="0"/>
              <a:t>двигатели, передача энергии на расстояние…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04931"/>
            <a:ext cx="2978671" cy="198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847" y="4242367"/>
            <a:ext cx="3151617" cy="236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804931"/>
            <a:ext cx="4315679" cy="285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4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r>
              <a:rPr lang="ru-RU" sz="2400" dirty="0"/>
              <a:t>Электроэнергетика занимается производством электрической энергии, ее транспортировкой и распределением с помощью линий </a:t>
            </a:r>
            <a:r>
              <a:rPr lang="ru-RU" sz="2400" dirty="0" smtClean="0"/>
              <a:t>электропередач. Энергия производится на электростанциях разных типов.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931832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1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94</TotalTime>
  <Words>102</Words>
  <Application>Microsoft Office PowerPoint</Application>
  <PresentationFormat>Экран (4:3)</PresentationFormat>
  <Paragraphs>10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Franklin Gothic Book</vt:lpstr>
      <vt:lpstr>Times New Roman</vt:lpstr>
      <vt:lpstr>Wingdings</vt:lpstr>
      <vt:lpstr>Wingdings 2</vt:lpstr>
      <vt:lpstr>Техническая</vt:lpstr>
      <vt:lpstr>Физический процесс горения топлива</vt:lpstr>
      <vt:lpstr>Презентация PowerPoint</vt:lpstr>
      <vt:lpstr>Презентация PowerPoint</vt:lpstr>
      <vt:lpstr>Примеры использования топлива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Физический процесс горения топлива</dc:title>
  <dc:creator>User</dc:creator>
  <cp:lastModifiedBy>User</cp:lastModifiedBy>
  <cp:revision>8</cp:revision>
  <dcterms:created xsi:type="dcterms:W3CDTF">2015-10-26T15:57:58Z</dcterms:created>
  <dcterms:modified xsi:type="dcterms:W3CDTF">2015-10-29T19:39:38Z</dcterms:modified>
</cp:coreProperties>
</file>