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6600"/>
    <a:srgbClr val="99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6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110D-BB11-4415-8FEE-5DD77BAA0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810B-EFD5-42AD-A3D8-34A129FC0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76A34-286A-4EA3-8097-3B534BE07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0FE2-003D-42AC-A429-DF53A53C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C9BB7-1F59-45B9-8DE9-172F23B1F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F1546-4222-4DD4-94FE-89B61F454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074D2-E80A-43EE-B29F-C40FCAF7A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6DEF-D17D-42D7-9D2D-E30941769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3752-327D-4F76-87EA-710D245A1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2748-69DE-4AA9-AA16-639DFD445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4A114-71E5-4D4E-8CC8-AF148D8FA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168F53-93F1-4271-A3C4-4E8A10928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11188" y="1557338"/>
            <a:ext cx="763270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Сгорание  </a:t>
            </a:r>
            <a:r>
              <a:rPr lang="ru-RU" sz="3600" kern="10" dirty="0">
                <a:ln w="381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топлива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285728"/>
            <a:ext cx="659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МОУ«Средняя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общеобразовательная школа </a:t>
            </a:r>
            <a:r>
              <a:rPr lang="ru-RU" sz="2000" b="1" dirty="0" smtClean="0">
                <a:solidFill>
                  <a:srgbClr val="002060"/>
                </a:solidFill>
              </a:rPr>
              <a:t>№13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г.Пугачева</a:t>
            </a:r>
            <a:r>
              <a:rPr lang="ru-RU" sz="2000" b="1" dirty="0" smtClean="0">
                <a:solidFill>
                  <a:srgbClr val="002060"/>
                </a:solidFill>
              </a:rPr>
              <a:t> Саратовской области»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42862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Подготовила: учитель  физики </a:t>
            </a:r>
            <a:r>
              <a:rPr lang="ru-RU" b="1" dirty="0" err="1" smtClean="0">
                <a:solidFill>
                  <a:srgbClr val="002060"/>
                </a:solidFill>
              </a:rPr>
              <a:t>Грунина</a:t>
            </a:r>
            <a:r>
              <a:rPr lang="ru-RU" b="1" dirty="0" smtClean="0">
                <a:solidFill>
                  <a:srgbClr val="002060"/>
                </a:solidFill>
              </a:rPr>
              <a:t> Н.М.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6175476"/>
            <a:ext cx="2927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Г.Пугачев</a:t>
            </a:r>
            <a:r>
              <a:rPr lang="ru-RU" b="1" dirty="0" smtClean="0">
                <a:solidFill>
                  <a:srgbClr val="002060"/>
                </a:solidFill>
              </a:rPr>
              <a:t>, 2015 год.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2771" y="1843949"/>
            <a:ext cx="869845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800" b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800" b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800" b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1" y="3064163"/>
            <a:ext cx="4172931" cy="37729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02" y="1823058"/>
            <a:ext cx="4721589" cy="503494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-2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каком мире мы будем жить, будет ли он опасен для человека или останется таким же прекрасным, каким мы можем видеть его сегодня?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51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Impact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49</cp:revision>
  <dcterms:created xsi:type="dcterms:W3CDTF">1601-01-01T00:00:00Z</dcterms:created>
  <dcterms:modified xsi:type="dcterms:W3CDTF">2015-10-27T21:07:08Z</dcterms:modified>
</cp:coreProperties>
</file>