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9" r:id="rId4"/>
    <p:sldId id="262" r:id="rId5"/>
    <p:sldId id="270" r:id="rId6"/>
    <p:sldId id="272" r:id="rId7"/>
    <p:sldId id="273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796E8-3441-4DB6-B143-5AD6E43921C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1591A-FC4B-4616-A5B4-CB6F131619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1591A-FC4B-4616-A5B4-CB6F1316190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3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Подготовили ученики 8б класса:                    </a:t>
            </a:r>
            <a:r>
              <a:rPr lang="ru-RU" dirty="0" err="1" smtClean="0"/>
              <a:t>Живаев</a:t>
            </a:r>
            <a:r>
              <a:rPr lang="ru-RU" dirty="0" smtClean="0"/>
              <a:t> Дмитрий и Трошин Данил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175351" cy="3600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Презентация на тему</a:t>
            </a:r>
            <a:r>
              <a:rPr lang="ru-RU" dirty="0" smtClean="0"/>
              <a:t>:</a:t>
            </a:r>
            <a:r>
              <a:rPr lang="en-US" dirty="0"/>
              <a:t>“</a:t>
            </a:r>
            <a:r>
              <a:rPr lang="ru-RU" dirty="0"/>
              <a:t>Как сгорание топлива влияет на окружающую среду</a:t>
            </a:r>
            <a:r>
              <a:rPr lang="en-US" dirty="0"/>
              <a:t>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83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021"/>
            <a:ext cx="9144000" cy="621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35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"/>
            <a:ext cx="64087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4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0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84784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уничтожены и продолжают уничтожаться тысячи видов растений и животных; </a:t>
            </a:r>
            <a:br>
              <a:rPr lang="ru-RU" dirty="0" smtClean="0"/>
            </a:br>
            <a:r>
              <a:rPr lang="ru-RU" dirty="0" smtClean="0"/>
              <a:t>- в значительной мере истреблен лесной покров; </a:t>
            </a:r>
            <a:br>
              <a:rPr lang="ru-RU" dirty="0" smtClean="0"/>
            </a:br>
            <a:r>
              <a:rPr lang="ru-RU" dirty="0" smtClean="0"/>
              <a:t>- стремительно сокращается имеющийся запас полезных ископаемых; </a:t>
            </a:r>
            <a:br>
              <a:rPr lang="ru-RU" dirty="0" smtClean="0"/>
            </a:br>
            <a:r>
              <a:rPr lang="ru-RU" dirty="0" smtClean="0"/>
              <a:t>- мировой океан не только истощается в результате уничтожения живых организмов, но и перестает быть регулятором природных процессов; </a:t>
            </a:r>
            <a:br>
              <a:rPr lang="ru-RU" dirty="0" smtClean="0"/>
            </a:br>
            <a:r>
              <a:rPr lang="ru-RU" dirty="0" smtClean="0"/>
              <a:t>- атмосфера во многих местах загрязнена до предельно допустимых размеров, а чистый воздух становится дефицитом; </a:t>
            </a:r>
            <a:br>
              <a:rPr lang="ru-RU" dirty="0" smtClean="0"/>
            </a:br>
            <a:r>
              <a:rPr lang="ru-RU" dirty="0" smtClean="0"/>
              <a:t>- частично нарушен озоновый слой, защищающий от губительного для всего живого космического излучения; </a:t>
            </a:r>
            <a:br>
              <a:rPr lang="ru-RU" dirty="0" smtClean="0"/>
            </a:br>
            <a:r>
              <a:rPr lang="ru-RU" dirty="0" smtClean="0"/>
              <a:t>- загрязнение поверхности и обезображивание природных ландшафтов: на Земле невозможно обнаружить ни одного квадратного метра поверхности, где бы не находилось искусственно созданных человеком элементов.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3475" y="260648"/>
            <a:ext cx="8173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кологические проблемы.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8826" y="260648"/>
            <a:ext cx="75787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Пути решения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экологических проблем.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83159"/>
            <a:ext cx="899333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— использование возобновляемых источников энергии.</a:t>
            </a:r>
          </a:p>
          <a:p>
            <a:r>
              <a:rPr lang="ru-RU" sz="2400" dirty="0" smtClean="0"/>
              <a:t>— запрет на уничтожение влажных тропических лесов, которые выполняют роль фильтров, поглощающих углекислый газ из воздуха и использующих его в процессе фотосинтеза.</a:t>
            </a:r>
          </a:p>
          <a:p>
            <a:r>
              <a:rPr lang="ru-RU" sz="2400" dirty="0" smtClean="0"/>
              <a:t>— снижение потребления энергии и образования отходов.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— установка фильтров на электростанциях и транспорте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— прекращение загрязнения окружающей среды промышлен­ными выбросами и отходами.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132856"/>
            <a:ext cx="84273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 </a:t>
            </a:r>
            <a:r>
              <a:rPr lang="ru-RU" sz="6600" dirty="0">
                <a:solidFill>
                  <a:srgbClr val="7030A0"/>
                </a:solidFill>
              </a:rPr>
              <a:t>Спасибо за </a:t>
            </a:r>
            <a:r>
              <a:rPr lang="ru-RU" sz="6600" dirty="0" smtClean="0">
                <a:solidFill>
                  <a:srgbClr val="7030A0"/>
                </a:solidFill>
              </a:rPr>
              <a:t>внимание!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</TotalTime>
  <Words>107</Words>
  <Application>Microsoft Office PowerPoint</Application>
  <PresentationFormat>Экран (4:3)</PresentationFormat>
  <Paragraphs>13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Georgia</vt:lpstr>
      <vt:lpstr>Воздушный поток</vt:lpstr>
      <vt:lpstr>Презентация на тему:“Как сгорание топлива влияет на окружающую среду”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</dc:title>
  <dc:creator>Маша</dc:creator>
  <cp:lastModifiedBy>User</cp:lastModifiedBy>
  <cp:revision>10</cp:revision>
  <dcterms:created xsi:type="dcterms:W3CDTF">2015-10-27T05:42:36Z</dcterms:created>
  <dcterms:modified xsi:type="dcterms:W3CDTF">2015-10-29T19:42:23Z</dcterms:modified>
</cp:coreProperties>
</file>