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358246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/>
              <a:t>First think then speak.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/>
              <a:t>Two heads are better </a:t>
            </a:r>
            <a:r>
              <a:rPr lang="ru-RU" sz="5400" dirty="0" smtClean="0"/>
              <a:t>        					 </a:t>
            </a:r>
            <a:r>
              <a:rPr lang="en-US" sz="5400" dirty="0" smtClean="0"/>
              <a:t>than one.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/>
              <a:t>A sound mind </a:t>
            </a:r>
            <a:endParaRPr lang="ru-RU" sz="5400" dirty="0" smtClean="0"/>
          </a:p>
          <a:p>
            <a:pPr algn="r">
              <a:lnSpc>
                <a:spcPct val="150000"/>
              </a:lnSpc>
            </a:pPr>
            <a:r>
              <a:rPr lang="en-US" sz="5400" dirty="0" smtClean="0"/>
              <a:t>in a </a:t>
            </a:r>
            <a:r>
              <a:rPr lang="ru-RU" sz="5400" dirty="0" smtClean="0"/>
              <a:t>	</a:t>
            </a:r>
            <a:r>
              <a:rPr lang="en-US" sz="5400" dirty="0" smtClean="0"/>
              <a:t>sound body.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35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8604"/>
            <a:ext cx="1760393" cy="2652647"/>
          </a:xfrm>
          <a:prstGeom prst="rect">
            <a:avLst/>
          </a:prstGeom>
        </p:spPr>
      </p:pic>
      <p:pic>
        <p:nvPicPr>
          <p:cNvPr id="3" name="Рисунок 2" descr="12ddd0229abf9f0df938d3f4c414adc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00438"/>
            <a:ext cx="4143404" cy="2817514"/>
          </a:xfrm>
          <a:prstGeom prst="rect">
            <a:avLst/>
          </a:prstGeom>
        </p:spPr>
      </p:pic>
      <p:pic>
        <p:nvPicPr>
          <p:cNvPr id="4" name="Рисунок 3" descr="9542377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0438"/>
            <a:ext cx="4259100" cy="2865643"/>
          </a:xfrm>
          <a:prstGeom prst="rect">
            <a:avLst/>
          </a:prstGeom>
        </p:spPr>
      </p:pic>
      <p:pic>
        <p:nvPicPr>
          <p:cNvPr id="5" name="Рисунок 4" descr="1236109397_med6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57166"/>
            <a:ext cx="1424667" cy="27068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8252" y="9381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428604"/>
            <a:ext cx="5572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Algerian" pitchFamily="82" charset="0"/>
              </a:rPr>
              <a:t>A sound mind in a sound body.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0"/>
            <a:ext cx="8572560" cy="4553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000" b="1" dirty="0" smtClean="0">
                <a:solidFill>
                  <a:srgbClr val="00B0F0"/>
                </a:solidFill>
              </a:rPr>
              <a:t>must –</a:t>
            </a:r>
            <a:r>
              <a:rPr lang="ru-RU" sz="5000" b="1" dirty="0" smtClean="0">
                <a:solidFill>
                  <a:srgbClr val="00B0F0"/>
                </a:solidFill>
              </a:rPr>
              <a:t>должен</a:t>
            </a:r>
          </a:p>
          <a:p>
            <a:pPr>
              <a:lnSpc>
                <a:spcPct val="150000"/>
              </a:lnSpc>
            </a:pPr>
            <a:r>
              <a:rPr lang="en-US" sz="5000" b="1" dirty="0" smtClean="0">
                <a:solidFill>
                  <a:srgbClr val="00B0F0"/>
                </a:solidFill>
              </a:rPr>
              <a:t>mustn’t – </a:t>
            </a:r>
            <a:r>
              <a:rPr lang="ru-RU" sz="5000" b="1" dirty="0" smtClean="0">
                <a:solidFill>
                  <a:srgbClr val="00B0F0"/>
                </a:solidFill>
              </a:rPr>
              <a:t>нельзя</a:t>
            </a:r>
            <a:endParaRPr lang="en-US" sz="50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000" b="1" dirty="0" smtClean="0">
                <a:solidFill>
                  <a:srgbClr val="00B0F0"/>
                </a:solidFill>
              </a:rPr>
              <a:t>should –</a:t>
            </a:r>
            <a:r>
              <a:rPr lang="ru-RU" sz="5000" b="1" dirty="0" smtClean="0">
                <a:solidFill>
                  <a:srgbClr val="00B0F0"/>
                </a:solidFill>
              </a:rPr>
              <a:t>следует</a:t>
            </a:r>
            <a:endParaRPr lang="en-US" sz="50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5000" b="1" dirty="0" smtClean="0">
                <a:solidFill>
                  <a:srgbClr val="00B0F0"/>
                </a:solidFill>
              </a:rPr>
              <a:t>shouldn’t –</a:t>
            </a:r>
            <a:r>
              <a:rPr lang="ru-RU" sz="5000" b="1" dirty="0" smtClean="0">
                <a:solidFill>
                  <a:srgbClr val="00B0F0"/>
                </a:solidFill>
              </a:rPr>
              <a:t>не следует</a:t>
            </a:r>
            <a:endParaRPr lang="en-US" sz="5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Kids like doing things together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a cold or frosty weather.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they should put on warm coats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 to have an awful throat.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they have the flu or cold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the doctor they must go.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They should follow his advice.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must not eat snow and ice.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786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Headache, toothache no matter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Stay in bed, you must get better.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You should drink a lot of tea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Wait for doctors, they will see.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Kids all must be fit and healthy.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It will make them bright and wealthy.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They should sport and eat good food.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Then they will be in good mood.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00504"/>
            <a:ext cx="3857652" cy="2505485"/>
          </a:xfrm>
          <a:prstGeom prst="rect">
            <a:avLst/>
          </a:prstGeom>
        </p:spPr>
      </p:pic>
      <p:pic>
        <p:nvPicPr>
          <p:cNvPr id="3" name="Рисунок 2" descr="400px-Veterinary_Surge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7166"/>
            <a:ext cx="3532934" cy="2428892"/>
          </a:xfrm>
          <a:prstGeom prst="rect">
            <a:avLst/>
          </a:prstGeom>
        </p:spPr>
      </p:pic>
      <p:pic>
        <p:nvPicPr>
          <p:cNvPr id="4" name="Рисунок 3" descr="42988882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071942"/>
            <a:ext cx="3571900" cy="2387219"/>
          </a:xfrm>
          <a:prstGeom prst="rect">
            <a:avLst/>
          </a:prstGeom>
        </p:spPr>
      </p:pic>
      <p:pic>
        <p:nvPicPr>
          <p:cNvPr id="5" name="Рисунок 4" descr="37442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57166"/>
            <a:ext cx="3357586" cy="2422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Room </a:t>
            </a:r>
            <a:r>
              <a:rPr lang="ru-RU" b="1" dirty="0" smtClean="0"/>
              <a:t>№  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Room</a:t>
            </a:r>
            <a:r>
              <a:rPr lang="ru-RU" b="1" dirty="0" smtClean="0"/>
              <a:t> </a:t>
            </a:r>
            <a:r>
              <a:rPr lang="ru-RU" b="1" dirty="0" smtClean="0"/>
              <a:t>№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Room</a:t>
            </a:r>
            <a:r>
              <a:rPr lang="ru-RU" b="1" dirty="0" smtClean="0"/>
              <a:t> </a:t>
            </a:r>
            <a:r>
              <a:rPr lang="ru-RU" b="1" dirty="0" smtClean="0"/>
              <a:t>№  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364331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Room</a:t>
            </a:r>
            <a:r>
              <a:rPr lang="ru-RU" b="1" dirty="0" smtClean="0"/>
              <a:t> </a:t>
            </a:r>
            <a:r>
              <a:rPr lang="ru-RU" b="1" dirty="0" smtClean="0"/>
              <a:t>№  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2952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29520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35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8604"/>
            <a:ext cx="1760393" cy="2652647"/>
          </a:xfrm>
          <a:prstGeom prst="rect">
            <a:avLst/>
          </a:prstGeom>
        </p:spPr>
      </p:pic>
      <p:pic>
        <p:nvPicPr>
          <p:cNvPr id="3" name="Рисунок 2" descr="12ddd0229abf9f0df938d3f4c414adc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00438"/>
            <a:ext cx="4143404" cy="2817514"/>
          </a:xfrm>
          <a:prstGeom prst="rect">
            <a:avLst/>
          </a:prstGeom>
        </p:spPr>
      </p:pic>
      <p:pic>
        <p:nvPicPr>
          <p:cNvPr id="4" name="Рисунок 3" descr="9542377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0438"/>
            <a:ext cx="4259100" cy="2865643"/>
          </a:xfrm>
          <a:prstGeom prst="rect">
            <a:avLst/>
          </a:prstGeom>
        </p:spPr>
      </p:pic>
      <p:pic>
        <p:nvPicPr>
          <p:cNvPr id="5" name="Рисунок 4" descr="1236109397_med6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57166"/>
            <a:ext cx="1424667" cy="27068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8252" y="9381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428604"/>
            <a:ext cx="5572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Algerian" pitchFamily="82" charset="0"/>
              </a:rPr>
              <a:t>A sound mind in a sound body.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165</Words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Власова</cp:lastModifiedBy>
  <cp:revision>17</cp:revision>
  <dcterms:modified xsi:type="dcterms:W3CDTF">2010-03-18T06:26:32Z</dcterms:modified>
</cp:coreProperties>
</file>