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71" r:id="rId4"/>
    <p:sldId id="272" r:id="rId5"/>
    <p:sldId id="273" r:id="rId6"/>
    <p:sldId id="274" r:id="rId7"/>
    <p:sldId id="276" r:id="rId8"/>
    <p:sldId id="27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7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3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7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2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8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3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3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7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58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Natalia\ЖОНКИНА ПИСАНИНА\для тренажеров\0_6d4f0_8d0560ae_L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653" y="-315415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1027" name="Picture 3" descr="D:\Natalia\ЖОНКИНА ПИСАНИНА\для тренажеров\91773b4ad116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387510"/>
            <a:ext cx="2336552" cy="24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5"/>
            <a:ext cx="7702624" cy="1296143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Детский сад общеразвивающего вида с приоритетным осуществлением деятельности по художественно-эстетическому развитию детей №14»      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г. Маркса Саратовской области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7448872" cy="1368152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Презентацию подготовила</a:t>
            </a:r>
            <a:r>
              <a:rPr lang="ru-R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r"/>
            <a:r>
              <a:rPr lang="ru-RU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 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Глушак   Е.В.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720840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Музыкальная деятельность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Тема недели: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образования и развития: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"Художественно-эстетическое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развитие".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Музыкальное развитие".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Возрастная группа: дети старшего возраст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(5-6 лет).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044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C:\Users\дмитрий\Desktop\325767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pic>
        <p:nvPicPr>
          <p:cNvPr id="5" name="1.Голос Зимы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ПРАЖНЕНИ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26163"/>
          </a:xfrm>
        </p:spPr>
      </p:pic>
    </p:spTree>
    <p:extLst>
      <p:ext uri="{BB962C8B-B14F-4D97-AF65-F5344CB8AC3E}">
        <p14:creationId xmlns:p14="http://schemas.microsoft.com/office/powerpoint/2010/main" val="39047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-\Desktop\НОД старшие группы\9f_picture_ad2747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аспевка Лис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6126163"/>
          </a:xfrm>
        </p:spPr>
      </p:pic>
    </p:spTree>
    <p:extLst>
      <p:ext uri="{BB962C8B-B14F-4D97-AF65-F5344CB8AC3E}">
        <p14:creationId xmlns:p14="http://schemas.microsoft.com/office/powerpoint/2010/main" val="3529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7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856983" cy="6126163"/>
          </a:xfrm>
        </p:spPr>
      </p:pic>
    </p:spTree>
    <p:extLst>
      <p:ext uri="{BB962C8B-B14F-4D97-AF65-F5344CB8AC3E}">
        <p14:creationId xmlns:p14="http://schemas.microsoft.com/office/powerpoint/2010/main" val="27925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8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C:\Users\дмитрий\Desktop\325767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pic>
        <p:nvPicPr>
          <p:cNvPr id="5" name="2. Голос Зимы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26</TotalTime>
  <Words>86</Words>
  <Application>Microsoft Office PowerPoint</Application>
  <PresentationFormat>Экран (4:3)</PresentationFormat>
  <Paragraphs>14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Palatino Linotype</vt:lpstr>
      <vt:lpstr>Times New Roman</vt:lpstr>
      <vt:lpstr>Тема1</vt:lpstr>
      <vt:lpstr>Муниципальное дошкольное образовательное учреждение « Детский сад общеразвивающего вида с приоритетным осуществлением деятельности по художественно-эстетическому развитию детей №14»          г. Маркса Саратовской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Glushak Vyacheslav</cp:lastModifiedBy>
  <cp:revision>19</cp:revision>
  <dcterms:created xsi:type="dcterms:W3CDTF">2023-11-27T19:16:07Z</dcterms:created>
  <dcterms:modified xsi:type="dcterms:W3CDTF">2024-05-27T17:25:45Z</dcterms:modified>
</cp:coreProperties>
</file>