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05E5C-D303-4088-B591-97509C557F82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DF1A2-5282-4C2F-B7CA-6E329FC1EA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2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6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5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26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63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20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3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0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95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75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3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A796B-8B95-4B10-8B20-9B0D8C27B34E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C9ABB-4581-46B6-9429-F83511FD5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Замок Снежной королевы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8568952" cy="5472607"/>
          </a:xfrm>
        </p:spPr>
      </p:pic>
    </p:spTree>
    <p:extLst>
      <p:ext uri="{BB962C8B-B14F-4D97-AF65-F5344CB8AC3E}">
        <p14:creationId xmlns:p14="http://schemas.microsoft.com/office/powerpoint/2010/main" val="367230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50"/>
          <a:stretch/>
        </p:blipFill>
        <p:spPr>
          <a:xfrm>
            <a:off x="457200" y="404664"/>
            <a:ext cx="5626968" cy="5832647"/>
          </a:xfrm>
        </p:spPr>
      </p:pic>
      <p:pic>
        <p:nvPicPr>
          <p:cNvPr id="13" name="Объект 12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96"/>
          <a:stretch/>
        </p:blipFill>
        <p:spPr>
          <a:xfrm>
            <a:off x="6084168" y="404664"/>
            <a:ext cx="2602631" cy="5832648"/>
          </a:xfrm>
        </p:spPr>
      </p:pic>
    </p:spTree>
    <p:extLst>
      <p:ext uri="{BB962C8B-B14F-4D97-AF65-F5344CB8AC3E}">
        <p14:creationId xmlns:p14="http://schemas.microsoft.com/office/powerpoint/2010/main" val="40538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04"/>
          <a:stretch/>
        </p:blipFill>
        <p:spPr>
          <a:xfrm>
            <a:off x="457200" y="548680"/>
            <a:ext cx="4114800" cy="5472607"/>
          </a:xfrm>
        </p:spPr>
      </p:pic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7"/>
          <a:stretch/>
        </p:blipFill>
        <p:spPr>
          <a:xfrm>
            <a:off x="4572000" y="548680"/>
            <a:ext cx="4114799" cy="5472608"/>
          </a:xfrm>
        </p:spPr>
      </p:pic>
    </p:spTree>
    <p:extLst>
      <p:ext uri="{BB962C8B-B14F-4D97-AF65-F5344CB8AC3E}">
        <p14:creationId xmlns:p14="http://schemas.microsoft.com/office/powerpoint/2010/main" val="24823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568952" cy="6408712"/>
          </a:xfrm>
        </p:spPr>
      </p:pic>
    </p:spTree>
    <p:extLst>
      <p:ext uri="{BB962C8B-B14F-4D97-AF65-F5344CB8AC3E}">
        <p14:creationId xmlns:p14="http://schemas.microsoft.com/office/powerpoint/2010/main" val="22977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Замок Снежной королевы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Замок снежной королевы</dc:title>
  <dc:creator>пк</dc:creator>
  <cp:lastModifiedBy>пк</cp:lastModifiedBy>
  <cp:revision>11</cp:revision>
  <dcterms:created xsi:type="dcterms:W3CDTF">2020-03-14T18:10:24Z</dcterms:created>
  <dcterms:modified xsi:type="dcterms:W3CDTF">2021-10-23T18:07:42Z</dcterms:modified>
</cp:coreProperties>
</file>