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2" r:id="rId1"/>
    <p:sldMasterId id="2147483684" r:id="rId2"/>
    <p:sldMasterId id="2147483751" r:id="rId3"/>
    <p:sldMasterId id="2147484171" r:id="rId4"/>
    <p:sldMasterId id="2147487396" r:id="rId5"/>
  </p:sldMasterIdLst>
  <p:notesMasterIdLst>
    <p:notesMasterId r:id="rId19"/>
  </p:notesMasterIdLst>
  <p:sldIdLst>
    <p:sldId id="270" r:id="rId6"/>
    <p:sldId id="323" r:id="rId7"/>
    <p:sldId id="276" r:id="rId8"/>
    <p:sldId id="277" r:id="rId9"/>
    <p:sldId id="297" r:id="rId10"/>
    <p:sldId id="284" r:id="rId11"/>
    <p:sldId id="285" r:id="rId12"/>
    <p:sldId id="291" r:id="rId13"/>
    <p:sldId id="293" r:id="rId14"/>
    <p:sldId id="294" r:id="rId15"/>
    <p:sldId id="324" r:id="rId16"/>
    <p:sldId id="322" r:id="rId17"/>
    <p:sldId id="321" r:id="rId18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b="1" kern="1200">
        <a:solidFill>
          <a:schemeClr val="bg1"/>
        </a:solidFill>
        <a:latin typeface="Verdana" pitchFamily="32" charset="0"/>
        <a:ea typeface="Microsoft YaHei" pitchFamily="34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b="1" kern="1200">
        <a:solidFill>
          <a:schemeClr val="bg1"/>
        </a:solidFill>
        <a:latin typeface="Verdana" pitchFamily="32" charset="0"/>
        <a:ea typeface="Microsoft YaHei" pitchFamily="34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b="1" kern="1200">
        <a:solidFill>
          <a:schemeClr val="bg1"/>
        </a:solidFill>
        <a:latin typeface="Verdana" pitchFamily="32" charset="0"/>
        <a:ea typeface="Microsoft YaHei" pitchFamily="34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b="1" kern="1200">
        <a:solidFill>
          <a:schemeClr val="bg1"/>
        </a:solidFill>
        <a:latin typeface="Verdana" pitchFamily="32" charset="0"/>
        <a:ea typeface="Microsoft YaHei" pitchFamily="34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b="1" kern="1200">
        <a:solidFill>
          <a:schemeClr val="bg1"/>
        </a:solidFill>
        <a:latin typeface="Verdana" pitchFamily="32" charset="0"/>
        <a:ea typeface="Microsoft YaHei" pitchFamily="34" charset="-122"/>
        <a:cs typeface="+mn-cs"/>
      </a:defRPr>
    </a:lvl5pPr>
    <a:lvl6pPr marL="2286000" algn="l" defTabSz="914400" rtl="0" eaLnBrk="1" latinLnBrk="0" hangingPunct="1">
      <a:defRPr b="1" kern="1200">
        <a:solidFill>
          <a:schemeClr val="bg1"/>
        </a:solidFill>
        <a:latin typeface="Verdana" pitchFamily="32" charset="0"/>
        <a:ea typeface="Microsoft YaHei" pitchFamily="34" charset="-122"/>
        <a:cs typeface="+mn-cs"/>
      </a:defRPr>
    </a:lvl6pPr>
    <a:lvl7pPr marL="2743200" algn="l" defTabSz="914400" rtl="0" eaLnBrk="1" latinLnBrk="0" hangingPunct="1">
      <a:defRPr b="1" kern="1200">
        <a:solidFill>
          <a:schemeClr val="bg1"/>
        </a:solidFill>
        <a:latin typeface="Verdana" pitchFamily="32" charset="0"/>
        <a:ea typeface="Microsoft YaHei" pitchFamily="34" charset="-122"/>
        <a:cs typeface="+mn-cs"/>
      </a:defRPr>
    </a:lvl7pPr>
    <a:lvl8pPr marL="3200400" algn="l" defTabSz="914400" rtl="0" eaLnBrk="1" latinLnBrk="0" hangingPunct="1">
      <a:defRPr b="1" kern="1200">
        <a:solidFill>
          <a:schemeClr val="bg1"/>
        </a:solidFill>
        <a:latin typeface="Verdana" pitchFamily="32" charset="0"/>
        <a:ea typeface="Microsoft YaHei" pitchFamily="34" charset="-122"/>
        <a:cs typeface="+mn-cs"/>
      </a:defRPr>
    </a:lvl8pPr>
    <a:lvl9pPr marL="3657600" algn="l" defTabSz="914400" rtl="0" eaLnBrk="1" latinLnBrk="0" hangingPunct="1">
      <a:defRPr b="1" kern="1200">
        <a:solidFill>
          <a:schemeClr val="bg1"/>
        </a:solidFill>
        <a:latin typeface="Verdana" pitchFamily="32" charset="0"/>
        <a:ea typeface="Microsoft YaHei" pitchFamily="34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110" d="100"/>
          <a:sy n="110" d="100"/>
        </p:scale>
        <p:origin x="6" y="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"/>
          <p:cNvSpPr>
            <a:spLocks noGrp="1" noChangeArrowheads="1"/>
          </p:cNvSpPr>
          <p:nvPr>
            <p:ph type="sldImg"/>
          </p:nvPr>
        </p:nvSpPr>
        <p:spPr bwMode="auto">
          <a:xfrm>
            <a:off x="0" y="695325"/>
            <a:ext cx="0" cy="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6803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Образ слайда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782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b="1">
                <a:latin typeface="Verdana" pitchFamily="32" charset="0"/>
                <a:ea typeface="Microsoft YaHei" charset="-122"/>
              </a:defRPr>
            </a:lvl1pPr>
          </a:lstStyle>
          <a:p>
            <a:pPr>
              <a:defRPr/>
            </a:pPr>
            <a:fld id="{58F974F1-78B8-4BBB-9E03-E885E92759B2}" type="datetimeFigureOut">
              <a:rPr lang="ru-RU"/>
              <a:pPr>
                <a:defRPr/>
              </a:pPr>
              <a:t>08.12.2023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b="1">
                <a:latin typeface="Verdana" pitchFamily="32" charset="0"/>
                <a:ea typeface="Microsoft YaHei" charset="-12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b="1">
                <a:latin typeface="Verdana" pitchFamily="32" charset="0"/>
                <a:ea typeface="Microsoft YaHei" charset="-122"/>
              </a:defRPr>
            </a:lvl1pPr>
          </a:lstStyle>
          <a:p>
            <a:pPr>
              <a:defRPr/>
            </a:pPr>
            <a:fld id="{97F418F0-96DB-4077-9FA2-E62EB3780B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b="1">
                <a:latin typeface="Verdana" pitchFamily="32" charset="0"/>
                <a:ea typeface="Microsoft YaHei" charset="-122"/>
              </a:defRPr>
            </a:lvl1pPr>
          </a:lstStyle>
          <a:p>
            <a:pPr>
              <a:defRPr/>
            </a:pPr>
            <a:fld id="{0A1C6AE7-9C26-4AF0-89D3-DEF07E05AA66}" type="datetimeFigureOut">
              <a:rPr lang="ru-RU"/>
              <a:pPr>
                <a:defRPr/>
              </a:pPr>
              <a:t>08.12.2023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b="1">
                <a:latin typeface="Verdana" pitchFamily="32" charset="0"/>
                <a:ea typeface="Microsoft YaHei" charset="-12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b="1">
                <a:latin typeface="Verdana" pitchFamily="32" charset="0"/>
                <a:ea typeface="Microsoft YaHei" charset="-122"/>
              </a:defRPr>
            </a:lvl1pPr>
          </a:lstStyle>
          <a:p>
            <a:pPr>
              <a:defRPr/>
            </a:pPr>
            <a:fld id="{8FC908A1-D8FE-43C2-A5CF-6835C5DE16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b="1">
                <a:latin typeface="Verdana" pitchFamily="32" charset="0"/>
                <a:ea typeface="Microsoft YaHei" charset="-122"/>
              </a:defRPr>
            </a:lvl1pPr>
          </a:lstStyle>
          <a:p>
            <a:pPr>
              <a:defRPr/>
            </a:pPr>
            <a:fld id="{21FBB01B-CFFA-4663-AB4F-4260119546B2}" type="datetimeFigureOut">
              <a:rPr lang="ru-RU"/>
              <a:pPr>
                <a:defRPr/>
              </a:pPr>
              <a:t>08.12.2023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b="1">
                <a:latin typeface="Verdana" pitchFamily="32" charset="0"/>
                <a:ea typeface="Microsoft YaHei" charset="-12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b="1">
                <a:latin typeface="Verdana" pitchFamily="32" charset="0"/>
                <a:ea typeface="Microsoft YaHei" charset="-122"/>
              </a:defRPr>
            </a:lvl1pPr>
          </a:lstStyle>
          <a:p>
            <a:pPr>
              <a:defRPr/>
            </a:pPr>
            <a:fld id="{BCE01ECF-E382-4397-A745-53251557BB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6" descr="http://gubernator74.ru/sites/default/files/news_victory/04e55ee0781526f2d6413f51e42f1829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2571744"/>
            <a:ext cx="4214810" cy="3740653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3" name="Рисунок 2" descr="i3.jpg"/>
          <p:cNvPicPr>
            <a:picLocks noChangeAspect="1"/>
          </p:cNvPicPr>
          <p:nvPr userDrawn="1"/>
        </p:nvPicPr>
        <p:blipFill>
          <a:blip r:embed="rId3">
            <a:lum bright="1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frame">
            <a:avLst>
              <a:gd name="adj1" fmla="val 7443"/>
            </a:avLst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" name="Picture 40" descr="http://cursoderussofloripa.com.br/pobieda.png"/>
          <p:cNvPicPr>
            <a:picLocks noChangeAspect="1" noChangeArrowheads="1"/>
          </p:cNvPicPr>
          <p:nvPr userDrawn="1"/>
        </p:nvPicPr>
        <p:blipFill>
          <a:blip r:embed="rId4">
            <a:lum bright="-10000" contrast="40000"/>
          </a:blip>
          <a:srcRect/>
          <a:stretch>
            <a:fillRect/>
          </a:stretch>
        </p:blipFill>
        <p:spPr bwMode="auto">
          <a:xfrm>
            <a:off x="0" y="0"/>
            <a:ext cx="2500313" cy="624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2" descr="https://mediasole.ru/data/images/75/75620/0_1233d6_ed791f5c_XXXL.jpg"/>
          <p:cNvPicPr>
            <a:picLocks noChangeAspect="1" noChangeArrowheads="1"/>
          </p:cNvPicPr>
          <p:nvPr userDrawn="1"/>
        </p:nvPicPr>
        <p:blipFill>
          <a:blip r:embed="rId5" cstate="print">
            <a:lum bright="10000" contrast="10000"/>
          </a:blip>
          <a:srcRect/>
          <a:stretch>
            <a:fillRect/>
          </a:stretch>
        </p:blipFill>
        <p:spPr bwMode="auto">
          <a:xfrm>
            <a:off x="500034" y="1428736"/>
            <a:ext cx="3356438" cy="4499349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6" name="Picture 52" descr="https://img-fotki.yandex.ru/get/15589/112265771.712/0_be36b_89484452_XL.png"/>
          <p:cNvPicPr>
            <a:picLocks noChangeAspect="1" noChangeArrowheads="1"/>
          </p:cNvPicPr>
          <p:nvPr userDrawn="1"/>
        </p:nvPicPr>
        <p:blipFill>
          <a:blip r:embed="rId6">
            <a:lum bright="-10000" contrast="40000"/>
          </a:blip>
          <a:srcRect r="9302"/>
          <a:stretch>
            <a:fillRect/>
          </a:stretch>
        </p:blipFill>
        <p:spPr bwMode="auto">
          <a:xfrm rot="175071">
            <a:off x="3451225" y="5348288"/>
            <a:ext cx="5278438" cy="133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4" descr="&amp;Zcy;&amp;vcy;&amp;iecy;&amp;zcy;&amp;dcy;&amp;ycy;"/>
          <p:cNvPicPr>
            <a:picLocks noChangeAspect="1" noChangeArrowheads="1"/>
          </p:cNvPicPr>
          <p:nvPr userDrawn="1"/>
        </p:nvPicPr>
        <p:blipFill>
          <a:blip r:embed="rId7">
            <a:lum contrast="20000"/>
          </a:blip>
          <a:srcRect/>
          <a:stretch>
            <a:fillRect/>
          </a:stretch>
        </p:blipFill>
        <p:spPr bwMode="auto">
          <a:xfrm>
            <a:off x="0" y="5429250"/>
            <a:ext cx="1189038" cy="118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6" descr="&amp;Dcy;&amp;iecy;&amp;ncy;&amp;softcy; &amp;Pcy;&amp;ocy;&amp;bcy;&amp;iecy;&amp;dcy;&amp;ycy;"/>
          <p:cNvPicPr>
            <a:picLocks noChangeAspect="1" noChangeArrowheads="1"/>
          </p:cNvPicPr>
          <p:nvPr userDrawn="1"/>
        </p:nvPicPr>
        <p:blipFill>
          <a:blip r:embed="rId8">
            <a:lum bright="-10000" contrast="20000"/>
          </a:blip>
          <a:srcRect/>
          <a:stretch>
            <a:fillRect/>
          </a:stretch>
        </p:blipFill>
        <p:spPr bwMode="auto">
          <a:xfrm rot="434442">
            <a:off x="1709738" y="5103813"/>
            <a:ext cx="201612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3.jpg"/>
          <p:cNvPicPr>
            <a:picLocks noChangeAspect="1"/>
          </p:cNvPicPr>
          <p:nvPr userDrawn="1"/>
        </p:nvPicPr>
        <p:blipFill>
          <a:blip r:embed="rId2">
            <a:lum bright="1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frame">
            <a:avLst>
              <a:gd name="adj1" fmla="val 7443"/>
            </a:avLst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3" name="Picture 40" descr="http://cursoderussofloripa.com.br/pobieda.png"/>
          <p:cNvPicPr>
            <a:picLocks noChangeAspect="1" noChangeArrowheads="1"/>
          </p:cNvPicPr>
          <p:nvPr userDrawn="1"/>
        </p:nvPicPr>
        <p:blipFill>
          <a:blip r:embed="rId3">
            <a:lum bright="-10000" contrast="40000"/>
          </a:blip>
          <a:srcRect/>
          <a:stretch>
            <a:fillRect/>
          </a:stretch>
        </p:blipFill>
        <p:spPr bwMode="auto">
          <a:xfrm>
            <a:off x="6715125" y="0"/>
            <a:ext cx="2243138" cy="559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2" descr="https://mediasole.ru/data/images/75/75620/0_1233d6_ed791f5c_XXXL.jpg"/>
          <p:cNvPicPr>
            <a:picLocks noChangeAspect="1" noChangeArrowheads="1"/>
          </p:cNvPicPr>
          <p:nvPr userDrawn="1"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 flipH="1">
            <a:off x="5501470" y="2571744"/>
            <a:ext cx="3197473" cy="4286256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5" name="Picture 56" descr="&amp;Dcy;&amp;iecy;&amp;ncy;&amp;softcy; &amp;Pcy;&amp;ocy;&amp;bcy;&amp;iecy;&amp;dcy;&amp;ycy;"/>
          <p:cNvPicPr>
            <a:picLocks noChangeAspect="1" noChangeArrowheads="1"/>
          </p:cNvPicPr>
          <p:nvPr userDrawn="1"/>
        </p:nvPicPr>
        <p:blipFill>
          <a:blip r:embed="rId5">
            <a:lum bright="-10000" contrast="20000"/>
          </a:blip>
          <a:srcRect/>
          <a:stretch>
            <a:fillRect/>
          </a:stretch>
        </p:blipFill>
        <p:spPr bwMode="auto">
          <a:xfrm rot="434442">
            <a:off x="60325" y="5283200"/>
            <a:ext cx="1809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4" descr="&amp;Zcy;&amp;vcy;&amp;iecy;&amp;zcy;&amp;dcy;&amp;ycy;"/>
          <p:cNvPicPr>
            <a:picLocks noChangeAspect="1" noChangeArrowheads="1"/>
          </p:cNvPicPr>
          <p:nvPr userDrawn="1"/>
        </p:nvPicPr>
        <p:blipFill>
          <a:blip r:embed="rId6">
            <a:lum contrast="20000"/>
          </a:blip>
          <a:srcRect/>
          <a:stretch>
            <a:fillRect/>
          </a:stretch>
        </p:blipFill>
        <p:spPr bwMode="auto">
          <a:xfrm>
            <a:off x="7643813" y="5238750"/>
            <a:ext cx="1285875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0" descr="http://cursoderussofloripa.com.br/pobieda.png"/>
          <p:cNvPicPr>
            <a:picLocks noChangeAspect="1" noChangeArrowheads="1"/>
          </p:cNvPicPr>
          <p:nvPr userDrawn="1"/>
        </p:nvPicPr>
        <p:blipFill>
          <a:blip r:embed="rId2">
            <a:lum bright="-10000" contrast="40000"/>
          </a:blip>
          <a:srcRect b="18710"/>
          <a:stretch>
            <a:fillRect/>
          </a:stretch>
        </p:blipFill>
        <p:spPr bwMode="auto">
          <a:xfrm>
            <a:off x="6934200" y="1905000"/>
            <a:ext cx="2209800" cy="448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i3.jpg"/>
          <p:cNvPicPr>
            <a:picLocks noChangeAspect="1"/>
          </p:cNvPicPr>
          <p:nvPr userDrawn="1"/>
        </p:nvPicPr>
        <p:blipFill>
          <a:blip r:embed="rId3">
            <a:lum bright="1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frame">
            <a:avLst>
              <a:gd name="adj1" fmla="val 7443"/>
            </a:avLst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" name="Picture 26" descr="http://gubernator74.ru/sites/default/files/news_victory/04e55ee0781526f2d6413f51e42f1829.jp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 flipH="1">
            <a:off x="21" y="3238499"/>
            <a:ext cx="3428993" cy="3043240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5" name="Picture 52" descr="https://img-fotki.yandex.ru/get/15589/112265771.712/0_be36b_89484452_XL.png"/>
          <p:cNvPicPr>
            <a:picLocks noChangeAspect="1" noChangeArrowheads="1"/>
          </p:cNvPicPr>
          <p:nvPr userDrawn="1"/>
        </p:nvPicPr>
        <p:blipFill>
          <a:blip r:embed="rId5">
            <a:lum bright="-10000" contrast="40000"/>
          </a:blip>
          <a:srcRect r="9302"/>
          <a:stretch>
            <a:fillRect/>
          </a:stretch>
        </p:blipFill>
        <p:spPr bwMode="auto">
          <a:xfrm rot="205174">
            <a:off x="736600" y="5616575"/>
            <a:ext cx="7131050" cy="123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3.jpg"/>
          <p:cNvPicPr>
            <a:picLocks noChangeAspect="1"/>
          </p:cNvPicPr>
          <p:nvPr userDrawn="1"/>
        </p:nvPicPr>
        <p:blipFill>
          <a:blip r:embed="rId2">
            <a:lum bright="1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frame">
            <a:avLst>
              <a:gd name="adj1" fmla="val 7443"/>
            </a:avLst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3" name="Picture 22" descr="https://mediasole.ru/data/images/75/75620/0_1233d6_ed791f5c_XXXL.jpg"/>
          <p:cNvPicPr>
            <a:picLocks noChangeAspect="1" noChangeArrowheads="1"/>
          </p:cNvPicPr>
          <p:nvPr userDrawn="1"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 flipH="1">
            <a:off x="6000783" y="286053"/>
            <a:ext cx="2858285" cy="3831569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4" name="Picture 26" descr="http://gubernator74.ru/sites/default/files/news_victory/04e55ee0781526f2d6413f51e42f1829.jp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5142834" y="3143250"/>
            <a:ext cx="4001166" cy="3551044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5" name="Picture 52" descr="https://img-fotki.yandex.ru/get/15589/112265771.712/0_be36b_89484452_XL.png"/>
          <p:cNvPicPr>
            <a:picLocks noChangeAspect="1" noChangeArrowheads="1"/>
          </p:cNvPicPr>
          <p:nvPr userDrawn="1"/>
        </p:nvPicPr>
        <p:blipFill>
          <a:blip r:embed="rId5">
            <a:lum bright="-10000" contrast="40000"/>
          </a:blip>
          <a:srcRect r="9302"/>
          <a:stretch>
            <a:fillRect/>
          </a:stretch>
        </p:blipFill>
        <p:spPr bwMode="auto">
          <a:xfrm rot="11017782">
            <a:off x="733425" y="5748338"/>
            <a:ext cx="5322888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6" descr="&amp;Dcy;&amp;iecy;&amp;ncy;&amp;softcy; &amp;Pcy;&amp;ocy;&amp;bcy;&amp;iecy;&amp;dcy;&amp;ycy;"/>
          <p:cNvPicPr>
            <a:picLocks noChangeAspect="1" noChangeArrowheads="1"/>
          </p:cNvPicPr>
          <p:nvPr userDrawn="1"/>
        </p:nvPicPr>
        <p:blipFill>
          <a:blip r:embed="rId6">
            <a:lum bright="-10000" contrast="20000"/>
          </a:blip>
          <a:srcRect/>
          <a:stretch>
            <a:fillRect/>
          </a:stretch>
        </p:blipFill>
        <p:spPr bwMode="auto">
          <a:xfrm rot="564094">
            <a:off x="26988" y="4349750"/>
            <a:ext cx="1809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4" descr="&amp;Zcy;&amp;vcy;&amp;iecy;&amp;zcy;&amp;dcy;&amp;ycy;"/>
          <p:cNvPicPr>
            <a:picLocks noChangeAspect="1" noChangeArrowheads="1"/>
          </p:cNvPicPr>
          <p:nvPr userDrawn="1"/>
        </p:nvPicPr>
        <p:blipFill>
          <a:blip r:embed="rId7">
            <a:lum contrast="20000"/>
          </a:blip>
          <a:srcRect/>
          <a:stretch>
            <a:fillRect/>
          </a:stretch>
        </p:blipFill>
        <p:spPr bwMode="auto">
          <a:xfrm>
            <a:off x="0" y="5213350"/>
            <a:ext cx="1500188" cy="149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3.jpg"/>
          <p:cNvPicPr>
            <a:picLocks noChangeAspect="1"/>
          </p:cNvPicPr>
          <p:nvPr userDrawn="1"/>
        </p:nvPicPr>
        <p:blipFill>
          <a:blip r:embed="rId2">
            <a:lum bright="1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frame">
            <a:avLst>
              <a:gd name="adj1" fmla="val 7443"/>
            </a:avLst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3" name="Picture 40" descr="http://cursoderussofloripa.com.br/pobieda.png"/>
          <p:cNvPicPr>
            <a:picLocks noChangeAspect="1" noChangeArrowheads="1"/>
          </p:cNvPicPr>
          <p:nvPr userDrawn="1"/>
        </p:nvPicPr>
        <p:blipFill>
          <a:blip r:embed="rId3">
            <a:lum bright="-10000" contrast="40000"/>
          </a:blip>
          <a:srcRect/>
          <a:stretch>
            <a:fillRect/>
          </a:stretch>
        </p:blipFill>
        <p:spPr bwMode="auto">
          <a:xfrm>
            <a:off x="0" y="0"/>
            <a:ext cx="2500313" cy="624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4" descr="&amp;Zcy;&amp;vcy;&amp;iecy;&amp;zcy;&amp;dcy;&amp;ycy;"/>
          <p:cNvPicPr>
            <a:picLocks noChangeAspect="1" noChangeArrowheads="1"/>
          </p:cNvPicPr>
          <p:nvPr userDrawn="1"/>
        </p:nvPicPr>
        <p:blipFill>
          <a:blip r:embed="rId4">
            <a:lum contrast="20000"/>
          </a:blip>
          <a:srcRect/>
          <a:stretch>
            <a:fillRect/>
          </a:stretch>
        </p:blipFill>
        <p:spPr bwMode="auto">
          <a:xfrm>
            <a:off x="1357313" y="4953000"/>
            <a:ext cx="1500187" cy="149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3.jpg"/>
          <p:cNvPicPr>
            <a:picLocks noChangeAspect="1"/>
          </p:cNvPicPr>
          <p:nvPr userDrawn="1"/>
        </p:nvPicPr>
        <p:blipFill>
          <a:blip r:embed="rId2">
            <a:lum bright="1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frame">
            <a:avLst>
              <a:gd name="adj1" fmla="val 7443"/>
            </a:avLst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F60C4ED7-D3B4-4C69-B1ED-63066D6C4207}" type="datetimeFigureOut">
              <a:rPr lang="ru-RU"/>
              <a:pPr>
                <a:defRPr/>
              </a:pPr>
              <a:t>08.12.2023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9585D42A-FF81-42C6-BA50-30EFC8C241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376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32E2F514-CBF6-42D4-8728-596CD7606D26}" type="datetimeFigureOut">
              <a:rPr lang="ru-RU"/>
              <a:pPr>
                <a:defRPr/>
              </a:pPr>
              <a:t>08.12.2023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59EAC8F7-5ABF-4035-9670-96224DDBC4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b="1">
                <a:latin typeface="Verdana" pitchFamily="32" charset="0"/>
                <a:ea typeface="Microsoft YaHei" charset="-122"/>
              </a:defRPr>
            </a:lvl1pPr>
          </a:lstStyle>
          <a:p>
            <a:pPr>
              <a:defRPr/>
            </a:pPr>
            <a:fld id="{19B69DC9-F1A3-4C45-BF1A-C59022B86A20}" type="datetimeFigureOut">
              <a:rPr lang="ru-RU"/>
              <a:pPr>
                <a:defRPr/>
              </a:pPr>
              <a:t>08.12.2023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b="1">
                <a:latin typeface="Verdana" pitchFamily="32" charset="0"/>
                <a:ea typeface="Microsoft YaHei" charset="-12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b="1">
                <a:latin typeface="Verdana" pitchFamily="32" charset="0"/>
                <a:ea typeface="Microsoft YaHei" charset="-122"/>
              </a:defRPr>
            </a:lvl1pPr>
          </a:lstStyle>
          <a:p>
            <a:pPr>
              <a:defRPr/>
            </a:pPr>
            <a:fld id="{DD98C5D7-C347-49AF-8D51-57496A8BEA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662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DB5DDC91-E30D-4E0B-BA2B-AB03894FBD68}" type="datetimeFigureOut">
              <a:rPr lang="ru-RU"/>
              <a:pPr>
                <a:defRPr/>
              </a:pPr>
              <a:t>08.12.2023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90E0CBC8-B3F3-41A5-B660-089B3F9A9A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7D8057EF-B918-43E1-A92E-EFCEC7C67EF6}" type="datetimeFigureOut">
              <a:rPr lang="ru-RU"/>
              <a:pPr>
                <a:defRPr/>
              </a:pPr>
              <a:t>08.12.2023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7097FFB6-F51E-4904-B6B1-D8CC92E32D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1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569446DE-AB4F-473F-939B-92BDEE7E4CEE}" type="datetimeFigureOut">
              <a:rPr lang="ru-RU"/>
              <a:pPr>
                <a:defRPr/>
              </a:pPr>
              <a:t>08.12.2023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A92B9356-0E1C-4FEA-B1CA-8E8EF8A5B4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6" descr="http://gubernator74.ru/sites/default/files/news_victory/04e55ee0781526f2d6413f51e42f1829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2571744"/>
            <a:ext cx="4214810" cy="3740653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3" name="Рисунок 2" descr="i3.jpg"/>
          <p:cNvPicPr>
            <a:picLocks noChangeAspect="1"/>
          </p:cNvPicPr>
          <p:nvPr userDrawn="1"/>
        </p:nvPicPr>
        <p:blipFill>
          <a:blip r:embed="rId3">
            <a:lum bright="1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frame">
            <a:avLst>
              <a:gd name="adj1" fmla="val 7443"/>
            </a:avLst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" name="Picture 40" descr="http://cursoderussofloripa.com.br/pobieda.png"/>
          <p:cNvPicPr>
            <a:picLocks noChangeAspect="1" noChangeArrowheads="1"/>
          </p:cNvPicPr>
          <p:nvPr userDrawn="1"/>
        </p:nvPicPr>
        <p:blipFill>
          <a:blip r:embed="rId4">
            <a:lum bright="-10000" contrast="40000"/>
          </a:blip>
          <a:srcRect/>
          <a:stretch>
            <a:fillRect/>
          </a:stretch>
        </p:blipFill>
        <p:spPr bwMode="auto">
          <a:xfrm>
            <a:off x="0" y="0"/>
            <a:ext cx="2500313" cy="624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2" descr="https://mediasole.ru/data/images/75/75620/0_1233d6_ed791f5c_XXXL.jpg"/>
          <p:cNvPicPr>
            <a:picLocks noChangeAspect="1" noChangeArrowheads="1"/>
          </p:cNvPicPr>
          <p:nvPr userDrawn="1"/>
        </p:nvPicPr>
        <p:blipFill>
          <a:blip r:embed="rId5" cstate="print">
            <a:lum bright="10000" contrast="10000"/>
          </a:blip>
          <a:srcRect/>
          <a:stretch>
            <a:fillRect/>
          </a:stretch>
        </p:blipFill>
        <p:spPr bwMode="auto">
          <a:xfrm>
            <a:off x="500034" y="1428736"/>
            <a:ext cx="3356438" cy="4499349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6" name="Picture 52" descr="https://img-fotki.yandex.ru/get/15589/112265771.712/0_be36b_89484452_XL.png"/>
          <p:cNvPicPr>
            <a:picLocks noChangeAspect="1" noChangeArrowheads="1"/>
          </p:cNvPicPr>
          <p:nvPr userDrawn="1"/>
        </p:nvPicPr>
        <p:blipFill>
          <a:blip r:embed="rId6">
            <a:lum bright="-10000" contrast="40000"/>
          </a:blip>
          <a:srcRect r="9302"/>
          <a:stretch>
            <a:fillRect/>
          </a:stretch>
        </p:blipFill>
        <p:spPr bwMode="auto">
          <a:xfrm rot="175071">
            <a:off x="3451225" y="5348288"/>
            <a:ext cx="5278438" cy="133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4" descr="&amp;Zcy;&amp;vcy;&amp;iecy;&amp;zcy;&amp;dcy;&amp;ycy;"/>
          <p:cNvPicPr>
            <a:picLocks noChangeAspect="1" noChangeArrowheads="1"/>
          </p:cNvPicPr>
          <p:nvPr userDrawn="1"/>
        </p:nvPicPr>
        <p:blipFill>
          <a:blip r:embed="rId7">
            <a:lum contrast="20000"/>
          </a:blip>
          <a:srcRect/>
          <a:stretch>
            <a:fillRect/>
          </a:stretch>
        </p:blipFill>
        <p:spPr bwMode="auto">
          <a:xfrm>
            <a:off x="0" y="5429250"/>
            <a:ext cx="1189038" cy="118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6" descr="&amp;Dcy;&amp;iecy;&amp;ncy;&amp;softcy; &amp;Pcy;&amp;ocy;&amp;bcy;&amp;iecy;&amp;dcy;&amp;ycy;"/>
          <p:cNvPicPr>
            <a:picLocks noChangeAspect="1" noChangeArrowheads="1"/>
          </p:cNvPicPr>
          <p:nvPr userDrawn="1"/>
        </p:nvPicPr>
        <p:blipFill>
          <a:blip r:embed="rId8">
            <a:lum bright="-10000" contrast="20000"/>
          </a:blip>
          <a:srcRect/>
          <a:stretch>
            <a:fillRect/>
          </a:stretch>
        </p:blipFill>
        <p:spPr bwMode="auto">
          <a:xfrm rot="434442">
            <a:off x="1709738" y="5103813"/>
            <a:ext cx="201612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3.jpg"/>
          <p:cNvPicPr>
            <a:picLocks noChangeAspect="1"/>
          </p:cNvPicPr>
          <p:nvPr userDrawn="1"/>
        </p:nvPicPr>
        <p:blipFill>
          <a:blip r:embed="rId2">
            <a:lum bright="1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frame">
            <a:avLst>
              <a:gd name="adj1" fmla="val 7443"/>
            </a:avLst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3" name="Picture 40" descr="http://cursoderussofloripa.com.br/pobieda.png"/>
          <p:cNvPicPr>
            <a:picLocks noChangeAspect="1" noChangeArrowheads="1"/>
          </p:cNvPicPr>
          <p:nvPr userDrawn="1"/>
        </p:nvPicPr>
        <p:blipFill>
          <a:blip r:embed="rId3">
            <a:lum bright="-10000" contrast="40000"/>
          </a:blip>
          <a:srcRect/>
          <a:stretch>
            <a:fillRect/>
          </a:stretch>
        </p:blipFill>
        <p:spPr bwMode="auto">
          <a:xfrm>
            <a:off x="6715125" y="0"/>
            <a:ext cx="2243138" cy="559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2" descr="https://mediasole.ru/data/images/75/75620/0_1233d6_ed791f5c_XXXL.jpg"/>
          <p:cNvPicPr>
            <a:picLocks noChangeAspect="1" noChangeArrowheads="1"/>
          </p:cNvPicPr>
          <p:nvPr userDrawn="1"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 flipH="1">
            <a:off x="5501470" y="2571744"/>
            <a:ext cx="3197473" cy="4286256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5" name="Picture 56" descr="&amp;Dcy;&amp;iecy;&amp;ncy;&amp;softcy; &amp;Pcy;&amp;ocy;&amp;bcy;&amp;iecy;&amp;dcy;&amp;ycy;"/>
          <p:cNvPicPr>
            <a:picLocks noChangeAspect="1" noChangeArrowheads="1"/>
          </p:cNvPicPr>
          <p:nvPr userDrawn="1"/>
        </p:nvPicPr>
        <p:blipFill>
          <a:blip r:embed="rId5">
            <a:lum bright="-10000" contrast="20000"/>
          </a:blip>
          <a:srcRect/>
          <a:stretch>
            <a:fillRect/>
          </a:stretch>
        </p:blipFill>
        <p:spPr bwMode="auto">
          <a:xfrm rot="434442">
            <a:off x="60325" y="5283200"/>
            <a:ext cx="1809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4" descr="&amp;Zcy;&amp;vcy;&amp;iecy;&amp;zcy;&amp;dcy;&amp;ycy;"/>
          <p:cNvPicPr>
            <a:picLocks noChangeAspect="1" noChangeArrowheads="1"/>
          </p:cNvPicPr>
          <p:nvPr userDrawn="1"/>
        </p:nvPicPr>
        <p:blipFill>
          <a:blip r:embed="rId6">
            <a:lum contrast="20000"/>
          </a:blip>
          <a:srcRect/>
          <a:stretch>
            <a:fillRect/>
          </a:stretch>
        </p:blipFill>
        <p:spPr bwMode="auto">
          <a:xfrm>
            <a:off x="7643813" y="5238750"/>
            <a:ext cx="1285875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0" descr="http://cursoderussofloripa.com.br/pobieda.png"/>
          <p:cNvPicPr>
            <a:picLocks noChangeAspect="1" noChangeArrowheads="1"/>
          </p:cNvPicPr>
          <p:nvPr userDrawn="1"/>
        </p:nvPicPr>
        <p:blipFill>
          <a:blip r:embed="rId2">
            <a:lum bright="-10000" contrast="40000"/>
          </a:blip>
          <a:srcRect b="18710"/>
          <a:stretch>
            <a:fillRect/>
          </a:stretch>
        </p:blipFill>
        <p:spPr bwMode="auto">
          <a:xfrm>
            <a:off x="6934200" y="1905000"/>
            <a:ext cx="2209800" cy="448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i3.jpg"/>
          <p:cNvPicPr>
            <a:picLocks noChangeAspect="1"/>
          </p:cNvPicPr>
          <p:nvPr userDrawn="1"/>
        </p:nvPicPr>
        <p:blipFill>
          <a:blip r:embed="rId3">
            <a:lum bright="1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frame">
            <a:avLst>
              <a:gd name="adj1" fmla="val 7443"/>
            </a:avLst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" name="Picture 26" descr="http://gubernator74.ru/sites/default/files/news_victory/04e55ee0781526f2d6413f51e42f1829.jp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 flipH="1">
            <a:off x="21" y="3238499"/>
            <a:ext cx="3428993" cy="3043240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5" name="Picture 52" descr="https://img-fotki.yandex.ru/get/15589/112265771.712/0_be36b_89484452_XL.png"/>
          <p:cNvPicPr>
            <a:picLocks noChangeAspect="1" noChangeArrowheads="1"/>
          </p:cNvPicPr>
          <p:nvPr userDrawn="1"/>
        </p:nvPicPr>
        <p:blipFill>
          <a:blip r:embed="rId5">
            <a:lum bright="-10000" contrast="40000"/>
          </a:blip>
          <a:srcRect r="9302"/>
          <a:stretch>
            <a:fillRect/>
          </a:stretch>
        </p:blipFill>
        <p:spPr bwMode="auto">
          <a:xfrm rot="205174">
            <a:off x="736600" y="5616575"/>
            <a:ext cx="7131050" cy="123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3.jpg"/>
          <p:cNvPicPr>
            <a:picLocks noChangeAspect="1"/>
          </p:cNvPicPr>
          <p:nvPr userDrawn="1"/>
        </p:nvPicPr>
        <p:blipFill>
          <a:blip r:embed="rId2">
            <a:lum bright="1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frame">
            <a:avLst>
              <a:gd name="adj1" fmla="val 7443"/>
            </a:avLst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3" name="Picture 22" descr="https://mediasole.ru/data/images/75/75620/0_1233d6_ed791f5c_XXXL.jpg"/>
          <p:cNvPicPr>
            <a:picLocks noChangeAspect="1" noChangeArrowheads="1"/>
          </p:cNvPicPr>
          <p:nvPr userDrawn="1"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 flipH="1">
            <a:off x="6000783" y="286053"/>
            <a:ext cx="2858285" cy="3831569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4" name="Picture 26" descr="http://gubernator74.ru/sites/default/files/news_victory/04e55ee0781526f2d6413f51e42f1829.jp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5142834" y="3143250"/>
            <a:ext cx="4001166" cy="3551044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5" name="Picture 52" descr="https://img-fotki.yandex.ru/get/15589/112265771.712/0_be36b_89484452_XL.png"/>
          <p:cNvPicPr>
            <a:picLocks noChangeAspect="1" noChangeArrowheads="1"/>
          </p:cNvPicPr>
          <p:nvPr userDrawn="1"/>
        </p:nvPicPr>
        <p:blipFill>
          <a:blip r:embed="rId5">
            <a:lum bright="-10000" contrast="40000"/>
          </a:blip>
          <a:srcRect r="9302"/>
          <a:stretch>
            <a:fillRect/>
          </a:stretch>
        </p:blipFill>
        <p:spPr bwMode="auto">
          <a:xfrm rot="11017782">
            <a:off x="733425" y="5748338"/>
            <a:ext cx="5322888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6" descr="&amp;Dcy;&amp;iecy;&amp;ncy;&amp;softcy; &amp;Pcy;&amp;ocy;&amp;bcy;&amp;iecy;&amp;dcy;&amp;ycy;"/>
          <p:cNvPicPr>
            <a:picLocks noChangeAspect="1" noChangeArrowheads="1"/>
          </p:cNvPicPr>
          <p:nvPr userDrawn="1"/>
        </p:nvPicPr>
        <p:blipFill>
          <a:blip r:embed="rId6">
            <a:lum bright="-10000" contrast="20000"/>
          </a:blip>
          <a:srcRect/>
          <a:stretch>
            <a:fillRect/>
          </a:stretch>
        </p:blipFill>
        <p:spPr bwMode="auto">
          <a:xfrm rot="564094">
            <a:off x="26988" y="4349750"/>
            <a:ext cx="1809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4" descr="&amp;Zcy;&amp;vcy;&amp;iecy;&amp;zcy;&amp;dcy;&amp;ycy;"/>
          <p:cNvPicPr>
            <a:picLocks noChangeAspect="1" noChangeArrowheads="1"/>
          </p:cNvPicPr>
          <p:nvPr userDrawn="1"/>
        </p:nvPicPr>
        <p:blipFill>
          <a:blip r:embed="rId7">
            <a:lum contrast="20000"/>
          </a:blip>
          <a:srcRect/>
          <a:stretch>
            <a:fillRect/>
          </a:stretch>
        </p:blipFill>
        <p:spPr bwMode="auto">
          <a:xfrm>
            <a:off x="0" y="5213350"/>
            <a:ext cx="1500188" cy="149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3.jpg"/>
          <p:cNvPicPr>
            <a:picLocks noChangeAspect="1"/>
          </p:cNvPicPr>
          <p:nvPr userDrawn="1"/>
        </p:nvPicPr>
        <p:blipFill>
          <a:blip r:embed="rId2">
            <a:lum bright="1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frame">
            <a:avLst>
              <a:gd name="adj1" fmla="val 7443"/>
            </a:avLst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3" name="Picture 40" descr="http://cursoderussofloripa.com.br/pobieda.png"/>
          <p:cNvPicPr>
            <a:picLocks noChangeAspect="1" noChangeArrowheads="1"/>
          </p:cNvPicPr>
          <p:nvPr userDrawn="1"/>
        </p:nvPicPr>
        <p:blipFill>
          <a:blip r:embed="rId3">
            <a:lum bright="-10000" contrast="40000"/>
          </a:blip>
          <a:srcRect/>
          <a:stretch>
            <a:fillRect/>
          </a:stretch>
        </p:blipFill>
        <p:spPr bwMode="auto">
          <a:xfrm>
            <a:off x="0" y="0"/>
            <a:ext cx="2500313" cy="624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4" descr="&amp;Zcy;&amp;vcy;&amp;iecy;&amp;zcy;&amp;dcy;&amp;ycy;"/>
          <p:cNvPicPr>
            <a:picLocks noChangeAspect="1" noChangeArrowheads="1"/>
          </p:cNvPicPr>
          <p:nvPr userDrawn="1"/>
        </p:nvPicPr>
        <p:blipFill>
          <a:blip r:embed="rId4">
            <a:lum contrast="20000"/>
          </a:blip>
          <a:srcRect/>
          <a:stretch>
            <a:fillRect/>
          </a:stretch>
        </p:blipFill>
        <p:spPr bwMode="auto">
          <a:xfrm>
            <a:off x="1357313" y="4953000"/>
            <a:ext cx="1500187" cy="149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3.jpg"/>
          <p:cNvPicPr>
            <a:picLocks noChangeAspect="1"/>
          </p:cNvPicPr>
          <p:nvPr userDrawn="1"/>
        </p:nvPicPr>
        <p:blipFill>
          <a:blip r:embed="rId2">
            <a:lum bright="1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frame">
            <a:avLst>
              <a:gd name="adj1" fmla="val 7443"/>
            </a:avLst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D2A7DE87-84E4-474D-BA25-7FBCA5831A9E}" type="datetimeFigureOut">
              <a:rPr lang="ru-RU"/>
              <a:pPr>
                <a:defRPr/>
              </a:pPr>
              <a:t>08.12.2023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9CC19BC9-CC00-4E74-B3C3-B0B18E664F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b="1">
                <a:latin typeface="Verdana" pitchFamily="32" charset="0"/>
                <a:ea typeface="Microsoft YaHei" charset="-122"/>
              </a:defRPr>
            </a:lvl1pPr>
          </a:lstStyle>
          <a:p>
            <a:pPr>
              <a:defRPr/>
            </a:pPr>
            <a:fld id="{397E1F34-F90A-48D0-9239-F0ECC6324D91}" type="datetimeFigureOut">
              <a:rPr lang="ru-RU"/>
              <a:pPr>
                <a:defRPr/>
              </a:pPr>
              <a:t>08.12.2023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b="1">
                <a:latin typeface="Verdana" pitchFamily="32" charset="0"/>
                <a:ea typeface="Microsoft YaHei" charset="-12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b="1">
                <a:latin typeface="Verdana" pitchFamily="32" charset="0"/>
                <a:ea typeface="Microsoft YaHei" charset="-122"/>
              </a:defRPr>
            </a:lvl1pPr>
          </a:lstStyle>
          <a:p>
            <a:pPr>
              <a:defRPr/>
            </a:pPr>
            <a:fld id="{543B1544-9C8E-4A0D-9290-42A8596A7C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376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2E4E3088-7B6C-493D-A803-796B8B4E6206}" type="datetimeFigureOut">
              <a:rPr lang="ru-RU"/>
              <a:pPr>
                <a:defRPr/>
              </a:pPr>
              <a:t>08.12.2023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0F6727CB-6698-41CB-AEC5-5543932767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662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E8E129DC-BAFD-4017-A7B6-7102F4C74165}" type="datetimeFigureOut">
              <a:rPr lang="ru-RU"/>
              <a:pPr>
                <a:defRPr/>
              </a:pPr>
              <a:t>08.12.2023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3C768537-E9A3-4F80-A9CF-4CDBD2E5CC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D905A1EE-1196-46E7-AB88-C86F01CFF111}" type="datetimeFigureOut">
              <a:rPr lang="ru-RU"/>
              <a:pPr>
                <a:defRPr/>
              </a:pPr>
              <a:t>08.12.2023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0BD8A1A3-520F-4136-9461-E9BDB07E0D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1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ACCAAF0D-CA97-4100-A6F3-F3A66D01C847}" type="datetimeFigureOut">
              <a:rPr lang="ru-RU"/>
              <a:pPr>
                <a:defRPr/>
              </a:pPr>
              <a:t>08.12.2023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0D2DF284-7A92-44F9-8DCE-A2183F292E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6" descr="http://gubernator74.ru/sites/default/files/news_victory/04e55ee0781526f2d6413f51e42f1829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2571744"/>
            <a:ext cx="4214810" cy="3740653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3" name="Рисунок 2" descr="i3.jpg"/>
          <p:cNvPicPr>
            <a:picLocks noChangeAspect="1"/>
          </p:cNvPicPr>
          <p:nvPr userDrawn="1"/>
        </p:nvPicPr>
        <p:blipFill>
          <a:blip r:embed="rId3">
            <a:lum bright="1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frame">
            <a:avLst>
              <a:gd name="adj1" fmla="val 7443"/>
            </a:avLst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" name="Picture 40" descr="http://cursoderussofloripa.com.br/pobieda.png"/>
          <p:cNvPicPr>
            <a:picLocks noChangeAspect="1" noChangeArrowheads="1"/>
          </p:cNvPicPr>
          <p:nvPr userDrawn="1"/>
        </p:nvPicPr>
        <p:blipFill>
          <a:blip r:embed="rId4">
            <a:lum bright="-10000" contrast="40000"/>
          </a:blip>
          <a:srcRect/>
          <a:stretch>
            <a:fillRect/>
          </a:stretch>
        </p:blipFill>
        <p:spPr bwMode="auto">
          <a:xfrm>
            <a:off x="0" y="0"/>
            <a:ext cx="2500313" cy="624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2" descr="https://mediasole.ru/data/images/75/75620/0_1233d6_ed791f5c_XXXL.jpg"/>
          <p:cNvPicPr>
            <a:picLocks noChangeAspect="1" noChangeArrowheads="1"/>
          </p:cNvPicPr>
          <p:nvPr userDrawn="1"/>
        </p:nvPicPr>
        <p:blipFill>
          <a:blip r:embed="rId5" cstate="print">
            <a:lum bright="10000" contrast="10000"/>
          </a:blip>
          <a:srcRect/>
          <a:stretch>
            <a:fillRect/>
          </a:stretch>
        </p:blipFill>
        <p:spPr bwMode="auto">
          <a:xfrm>
            <a:off x="500034" y="1428736"/>
            <a:ext cx="3356438" cy="4499349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6" name="Picture 52" descr="https://img-fotki.yandex.ru/get/15589/112265771.712/0_be36b_89484452_XL.png"/>
          <p:cNvPicPr>
            <a:picLocks noChangeAspect="1" noChangeArrowheads="1"/>
          </p:cNvPicPr>
          <p:nvPr userDrawn="1"/>
        </p:nvPicPr>
        <p:blipFill>
          <a:blip r:embed="rId6">
            <a:lum bright="-10000" contrast="40000"/>
          </a:blip>
          <a:srcRect r="9302"/>
          <a:stretch>
            <a:fillRect/>
          </a:stretch>
        </p:blipFill>
        <p:spPr bwMode="auto">
          <a:xfrm rot="175071">
            <a:off x="3451225" y="5348288"/>
            <a:ext cx="5278438" cy="133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4" descr="&amp;Zcy;&amp;vcy;&amp;iecy;&amp;zcy;&amp;dcy;&amp;ycy;"/>
          <p:cNvPicPr>
            <a:picLocks noChangeAspect="1" noChangeArrowheads="1"/>
          </p:cNvPicPr>
          <p:nvPr userDrawn="1"/>
        </p:nvPicPr>
        <p:blipFill>
          <a:blip r:embed="rId7">
            <a:lum contrast="20000"/>
          </a:blip>
          <a:srcRect/>
          <a:stretch>
            <a:fillRect/>
          </a:stretch>
        </p:blipFill>
        <p:spPr bwMode="auto">
          <a:xfrm>
            <a:off x="0" y="5429250"/>
            <a:ext cx="1189038" cy="118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6" descr="&amp;Dcy;&amp;iecy;&amp;ncy;&amp;softcy; &amp;Pcy;&amp;ocy;&amp;bcy;&amp;iecy;&amp;dcy;&amp;ycy;"/>
          <p:cNvPicPr>
            <a:picLocks noChangeAspect="1" noChangeArrowheads="1"/>
          </p:cNvPicPr>
          <p:nvPr userDrawn="1"/>
        </p:nvPicPr>
        <p:blipFill>
          <a:blip r:embed="rId8">
            <a:lum bright="-10000" contrast="20000"/>
          </a:blip>
          <a:srcRect/>
          <a:stretch>
            <a:fillRect/>
          </a:stretch>
        </p:blipFill>
        <p:spPr bwMode="auto">
          <a:xfrm rot="434442">
            <a:off x="1709738" y="5103813"/>
            <a:ext cx="201612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3.jpg"/>
          <p:cNvPicPr>
            <a:picLocks noChangeAspect="1"/>
          </p:cNvPicPr>
          <p:nvPr userDrawn="1"/>
        </p:nvPicPr>
        <p:blipFill>
          <a:blip r:embed="rId2">
            <a:lum bright="1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frame">
            <a:avLst>
              <a:gd name="adj1" fmla="val 7443"/>
            </a:avLst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3" name="Picture 40" descr="http://cursoderussofloripa.com.br/pobieda.png"/>
          <p:cNvPicPr>
            <a:picLocks noChangeAspect="1" noChangeArrowheads="1"/>
          </p:cNvPicPr>
          <p:nvPr userDrawn="1"/>
        </p:nvPicPr>
        <p:blipFill>
          <a:blip r:embed="rId3">
            <a:lum bright="-10000" contrast="40000"/>
          </a:blip>
          <a:srcRect/>
          <a:stretch>
            <a:fillRect/>
          </a:stretch>
        </p:blipFill>
        <p:spPr bwMode="auto">
          <a:xfrm>
            <a:off x="6715125" y="0"/>
            <a:ext cx="2243138" cy="559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2" descr="https://mediasole.ru/data/images/75/75620/0_1233d6_ed791f5c_XXXL.jpg"/>
          <p:cNvPicPr>
            <a:picLocks noChangeAspect="1" noChangeArrowheads="1"/>
          </p:cNvPicPr>
          <p:nvPr userDrawn="1"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 flipH="1">
            <a:off x="5501470" y="2571744"/>
            <a:ext cx="3197473" cy="4286256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5" name="Picture 56" descr="&amp;Dcy;&amp;iecy;&amp;ncy;&amp;softcy; &amp;Pcy;&amp;ocy;&amp;bcy;&amp;iecy;&amp;dcy;&amp;ycy;"/>
          <p:cNvPicPr>
            <a:picLocks noChangeAspect="1" noChangeArrowheads="1"/>
          </p:cNvPicPr>
          <p:nvPr userDrawn="1"/>
        </p:nvPicPr>
        <p:blipFill>
          <a:blip r:embed="rId5">
            <a:lum bright="-10000" contrast="20000"/>
          </a:blip>
          <a:srcRect/>
          <a:stretch>
            <a:fillRect/>
          </a:stretch>
        </p:blipFill>
        <p:spPr bwMode="auto">
          <a:xfrm rot="434442">
            <a:off x="60325" y="5283200"/>
            <a:ext cx="1809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4" descr="&amp;Zcy;&amp;vcy;&amp;iecy;&amp;zcy;&amp;dcy;&amp;ycy;"/>
          <p:cNvPicPr>
            <a:picLocks noChangeAspect="1" noChangeArrowheads="1"/>
          </p:cNvPicPr>
          <p:nvPr userDrawn="1"/>
        </p:nvPicPr>
        <p:blipFill>
          <a:blip r:embed="rId6">
            <a:lum contrast="20000"/>
          </a:blip>
          <a:srcRect/>
          <a:stretch>
            <a:fillRect/>
          </a:stretch>
        </p:blipFill>
        <p:spPr bwMode="auto">
          <a:xfrm>
            <a:off x="7643813" y="5238750"/>
            <a:ext cx="1285875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0" descr="http://cursoderussofloripa.com.br/pobieda.png"/>
          <p:cNvPicPr>
            <a:picLocks noChangeAspect="1" noChangeArrowheads="1"/>
          </p:cNvPicPr>
          <p:nvPr userDrawn="1"/>
        </p:nvPicPr>
        <p:blipFill>
          <a:blip r:embed="rId2">
            <a:lum bright="-10000" contrast="40000"/>
          </a:blip>
          <a:srcRect b="18710"/>
          <a:stretch>
            <a:fillRect/>
          </a:stretch>
        </p:blipFill>
        <p:spPr bwMode="auto">
          <a:xfrm>
            <a:off x="6934200" y="1905000"/>
            <a:ext cx="2209800" cy="448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i3.jpg"/>
          <p:cNvPicPr>
            <a:picLocks noChangeAspect="1"/>
          </p:cNvPicPr>
          <p:nvPr userDrawn="1"/>
        </p:nvPicPr>
        <p:blipFill>
          <a:blip r:embed="rId3">
            <a:lum bright="1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frame">
            <a:avLst>
              <a:gd name="adj1" fmla="val 7443"/>
            </a:avLst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" name="Picture 26" descr="http://gubernator74.ru/sites/default/files/news_victory/04e55ee0781526f2d6413f51e42f1829.jp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 flipH="1">
            <a:off x="21" y="3238499"/>
            <a:ext cx="3428993" cy="3043240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5" name="Picture 52" descr="https://img-fotki.yandex.ru/get/15589/112265771.712/0_be36b_89484452_XL.png"/>
          <p:cNvPicPr>
            <a:picLocks noChangeAspect="1" noChangeArrowheads="1"/>
          </p:cNvPicPr>
          <p:nvPr userDrawn="1"/>
        </p:nvPicPr>
        <p:blipFill>
          <a:blip r:embed="rId5">
            <a:lum bright="-10000" contrast="40000"/>
          </a:blip>
          <a:srcRect r="9302"/>
          <a:stretch>
            <a:fillRect/>
          </a:stretch>
        </p:blipFill>
        <p:spPr bwMode="auto">
          <a:xfrm rot="205174">
            <a:off x="736600" y="5616575"/>
            <a:ext cx="7131050" cy="123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3.jpg"/>
          <p:cNvPicPr>
            <a:picLocks noChangeAspect="1"/>
          </p:cNvPicPr>
          <p:nvPr userDrawn="1"/>
        </p:nvPicPr>
        <p:blipFill>
          <a:blip r:embed="rId2">
            <a:lum bright="1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frame">
            <a:avLst>
              <a:gd name="adj1" fmla="val 7443"/>
            </a:avLst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3" name="Picture 22" descr="https://mediasole.ru/data/images/75/75620/0_1233d6_ed791f5c_XXXL.jpg"/>
          <p:cNvPicPr>
            <a:picLocks noChangeAspect="1" noChangeArrowheads="1"/>
          </p:cNvPicPr>
          <p:nvPr userDrawn="1"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 flipH="1">
            <a:off x="6000783" y="286044"/>
            <a:ext cx="2858285" cy="3831569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4" name="Picture 26" descr="http://gubernator74.ru/sites/default/files/news_victory/04e55ee0781526f2d6413f51e42f1829.jp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5142834" y="3143250"/>
            <a:ext cx="4001166" cy="3551044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5" name="Picture 52" descr="https://img-fotki.yandex.ru/get/15589/112265771.712/0_be36b_89484452_XL.png"/>
          <p:cNvPicPr>
            <a:picLocks noChangeAspect="1" noChangeArrowheads="1"/>
          </p:cNvPicPr>
          <p:nvPr userDrawn="1"/>
        </p:nvPicPr>
        <p:blipFill>
          <a:blip r:embed="rId5">
            <a:lum bright="-10000" contrast="40000"/>
          </a:blip>
          <a:srcRect r="9302"/>
          <a:stretch>
            <a:fillRect/>
          </a:stretch>
        </p:blipFill>
        <p:spPr bwMode="auto">
          <a:xfrm rot="11017782">
            <a:off x="733425" y="5748338"/>
            <a:ext cx="5322888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6" descr="&amp;Dcy;&amp;iecy;&amp;ncy;&amp;softcy; &amp;Pcy;&amp;ocy;&amp;bcy;&amp;iecy;&amp;dcy;&amp;ycy;"/>
          <p:cNvPicPr>
            <a:picLocks noChangeAspect="1" noChangeArrowheads="1"/>
          </p:cNvPicPr>
          <p:nvPr userDrawn="1"/>
        </p:nvPicPr>
        <p:blipFill>
          <a:blip r:embed="rId6">
            <a:lum bright="-10000" contrast="20000"/>
          </a:blip>
          <a:srcRect/>
          <a:stretch>
            <a:fillRect/>
          </a:stretch>
        </p:blipFill>
        <p:spPr bwMode="auto">
          <a:xfrm rot="564094">
            <a:off x="26988" y="4349750"/>
            <a:ext cx="1809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4" descr="&amp;Zcy;&amp;vcy;&amp;iecy;&amp;zcy;&amp;dcy;&amp;ycy;"/>
          <p:cNvPicPr>
            <a:picLocks noChangeAspect="1" noChangeArrowheads="1"/>
          </p:cNvPicPr>
          <p:nvPr userDrawn="1"/>
        </p:nvPicPr>
        <p:blipFill>
          <a:blip r:embed="rId7">
            <a:lum contrast="20000"/>
          </a:blip>
          <a:srcRect/>
          <a:stretch>
            <a:fillRect/>
          </a:stretch>
        </p:blipFill>
        <p:spPr bwMode="auto">
          <a:xfrm>
            <a:off x="0" y="5213350"/>
            <a:ext cx="1500188" cy="149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3.jpg"/>
          <p:cNvPicPr>
            <a:picLocks noChangeAspect="1"/>
          </p:cNvPicPr>
          <p:nvPr userDrawn="1"/>
        </p:nvPicPr>
        <p:blipFill>
          <a:blip r:embed="rId2">
            <a:lum bright="1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frame">
            <a:avLst>
              <a:gd name="adj1" fmla="val 7443"/>
            </a:avLst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3" name="Picture 40" descr="http://cursoderussofloripa.com.br/pobieda.png"/>
          <p:cNvPicPr>
            <a:picLocks noChangeAspect="1" noChangeArrowheads="1"/>
          </p:cNvPicPr>
          <p:nvPr userDrawn="1"/>
        </p:nvPicPr>
        <p:blipFill>
          <a:blip r:embed="rId3">
            <a:lum bright="-10000" contrast="40000"/>
          </a:blip>
          <a:srcRect/>
          <a:stretch>
            <a:fillRect/>
          </a:stretch>
        </p:blipFill>
        <p:spPr bwMode="auto">
          <a:xfrm>
            <a:off x="0" y="0"/>
            <a:ext cx="2500313" cy="624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4" descr="&amp;Zcy;&amp;vcy;&amp;iecy;&amp;zcy;&amp;dcy;&amp;ycy;"/>
          <p:cNvPicPr>
            <a:picLocks noChangeAspect="1" noChangeArrowheads="1"/>
          </p:cNvPicPr>
          <p:nvPr userDrawn="1"/>
        </p:nvPicPr>
        <p:blipFill>
          <a:blip r:embed="rId4">
            <a:lum contrast="20000"/>
          </a:blip>
          <a:srcRect/>
          <a:stretch>
            <a:fillRect/>
          </a:stretch>
        </p:blipFill>
        <p:spPr bwMode="auto">
          <a:xfrm>
            <a:off x="1357313" y="4953000"/>
            <a:ext cx="1500187" cy="149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3.jpg"/>
          <p:cNvPicPr>
            <a:picLocks noChangeAspect="1"/>
          </p:cNvPicPr>
          <p:nvPr userDrawn="1"/>
        </p:nvPicPr>
        <p:blipFill>
          <a:blip r:embed="rId2">
            <a:lum bright="1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frame">
            <a:avLst>
              <a:gd name="adj1" fmla="val 7443"/>
            </a:avLst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b="1">
                <a:latin typeface="Verdana" pitchFamily="32" charset="0"/>
                <a:ea typeface="Microsoft YaHei" charset="-122"/>
              </a:defRPr>
            </a:lvl1pPr>
          </a:lstStyle>
          <a:p>
            <a:pPr>
              <a:defRPr/>
            </a:pPr>
            <a:fld id="{2C4E5B10-D900-435C-A75E-6DB94A2A4AE3}" type="datetimeFigureOut">
              <a:rPr lang="ru-RU"/>
              <a:pPr>
                <a:defRPr/>
              </a:pPr>
              <a:t>08.12.2023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b="1">
                <a:latin typeface="Verdana" pitchFamily="32" charset="0"/>
                <a:ea typeface="Microsoft YaHei" charset="-12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b="1">
                <a:latin typeface="Verdana" pitchFamily="32" charset="0"/>
                <a:ea typeface="Microsoft YaHei" charset="-122"/>
              </a:defRPr>
            </a:lvl1pPr>
          </a:lstStyle>
          <a:p>
            <a:pPr>
              <a:defRPr/>
            </a:pPr>
            <a:fld id="{92608152-C5C7-443D-ABFC-648B1B0A93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93C0CF3E-7559-432D-A3D9-BC982BA4EAC6}" type="datetimeFigureOut">
              <a:rPr lang="ru-RU"/>
              <a:pPr>
                <a:defRPr/>
              </a:pPr>
              <a:t>08.12.2023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53A6B717-4E9E-4FB1-80E4-301C3DDE17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366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4E465029-E15C-4C42-BCAB-B456A62E440D}" type="datetimeFigureOut">
              <a:rPr lang="ru-RU"/>
              <a:pPr>
                <a:defRPr/>
              </a:pPr>
              <a:t>08.12.2023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31304D59-3BA5-402C-BD33-6280605243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653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2A8642C1-30BD-493B-ABD7-ECA397435BCA}" type="datetimeFigureOut">
              <a:rPr lang="ru-RU"/>
              <a:pPr>
                <a:defRPr/>
              </a:pPr>
              <a:t>08.12.2023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AB0936D3-DED3-4A4A-B5AA-6CB697BB61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4FE24B12-138A-49DD-938A-C96C9321ED4B}" type="datetimeFigureOut">
              <a:rPr lang="ru-RU"/>
              <a:pPr>
                <a:defRPr/>
              </a:pPr>
              <a:t>08.12.2023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F425BFA3-5B7E-4D4D-9F7B-448C9EE0E6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1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FDB7DAEC-F75A-444F-A6EB-9BB0E4F838F3}" type="datetimeFigureOut">
              <a:rPr lang="ru-RU"/>
              <a:pPr>
                <a:defRPr/>
              </a:pPr>
              <a:t>08.12.2023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E3D97290-44AE-477A-A81E-A9F0B6CCFB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6" descr="http://gubernator74.ru/sites/default/files/news_victory/04e55ee0781526f2d6413f51e42f1829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2571744"/>
            <a:ext cx="4214810" cy="3740653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3" name="Рисунок 2" descr="i3.jpg"/>
          <p:cNvPicPr>
            <a:picLocks noChangeAspect="1"/>
          </p:cNvPicPr>
          <p:nvPr userDrawn="1"/>
        </p:nvPicPr>
        <p:blipFill>
          <a:blip r:embed="rId3">
            <a:lum bright="1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frame">
            <a:avLst>
              <a:gd name="adj1" fmla="val 7443"/>
            </a:avLst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" name="Picture 40" descr="http://cursoderussofloripa.com.br/pobieda.png"/>
          <p:cNvPicPr>
            <a:picLocks noChangeAspect="1" noChangeArrowheads="1"/>
          </p:cNvPicPr>
          <p:nvPr userDrawn="1"/>
        </p:nvPicPr>
        <p:blipFill>
          <a:blip r:embed="rId4">
            <a:lum bright="-10000" contrast="40000"/>
          </a:blip>
          <a:srcRect/>
          <a:stretch>
            <a:fillRect/>
          </a:stretch>
        </p:blipFill>
        <p:spPr bwMode="auto">
          <a:xfrm>
            <a:off x="0" y="0"/>
            <a:ext cx="2500313" cy="624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2" descr="https://mediasole.ru/data/images/75/75620/0_1233d6_ed791f5c_XXXL.jpg"/>
          <p:cNvPicPr>
            <a:picLocks noChangeAspect="1" noChangeArrowheads="1"/>
          </p:cNvPicPr>
          <p:nvPr userDrawn="1"/>
        </p:nvPicPr>
        <p:blipFill>
          <a:blip r:embed="rId5" cstate="print">
            <a:lum bright="10000" contrast="10000"/>
          </a:blip>
          <a:srcRect/>
          <a:stretch>
            <a:fillRect/>
          </a:stretch>
        </p:blipFill>
        <p:spPr bwMode="auto">
          <a:xfrm>
            <a:off x="500034" y="1428736"/>
            <a:ext cx="3356438" cy="4499349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6" name="Picture 52" descr="https://img-fotki.yandex.ru/get/15589/112265771.712/0_be36b_89484452_XL.png"/>
          <p:cNvPicPr>
            <a:picLocks noChangeAspect="1" noChangeArrowheads="1"/>
          </p:cNvPicPr>
          <p:nvPr userDrawn="1"/>
        </p:nvPicPr>
        <p:blipFill>
          <a:blip r:embed="rId6">
            <a:lum bright="-10000" contrast="40000"/>
          </a:blip>
          <a:srcRect r="9302"/>
          <a:stretch>
            <a:fillRect/>
          </a:stretch>
        </p:blipFill>
        <p:spPr bwMode="auto">
          <a:xfrm rot="175071">
            <a:off x="3451225" y="5348288"/>
            <a:ext cx="5278438" cy="133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4" descr="&amp;Zcy;&amp;vcy;&amp;iecy;&amp;zcy;&amp;dcy;&amp;ycy;"/>
          <p:cNvPicPr>
            <a:picLocks noChangeAspect="1" noChangeArrowheads="1"/>
          </p:cNvPicPr>
          <p:nvPr userDrawn="1"/>
        </p:nvPicPr>
        <p:blipFill>
          <a:blip r:embed="rId7">
            <a:lum contrast="20000"/>
          </a:blip>
          <a:srcRect/>
          <a:stretch>
            <a:fillRect/>
          </a:stretch>
        </p:blipFill>
        <p:spPr bwMode="auto">
          <a:xfrm>
            <a:off x="0" y="5429250"/>
            <a:ext cx="1189038" cy="118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6" descr="&amp;Dcy;&amp;iecy;&amp;ncy;&amp;softcy; &amp;Pcy;&amp;ocy;&amp;bcy;&amp;iecy;&amp;dcy;&amp;ycy;"/>
          <p:cNvPicPr>
            <a:picLocks noChangeAspect="1" noChangeArrowheads="1"/>
          </p:cNvPicPr>
          <p:nvPr userDrawn="1"/>
        </p:nvPicPr>
        <p:blipFill>
          <a:blip r:embed="rId8">
            <a:lum bright="-10000" contrast="20000"/>
          </a:blip>
          <a:srcRect/>
          <a:stretch>
            <a:fillRect/>
          </a:stretch>
        </p:blipFill>
        <p:spPr bwMode="auto">
          <a:xfrm rot="434442">
            <a:off x="1709738" y="5103813"/>
            <a:ext cx="201612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3.jpg"/>
          <p:cNvPicPr>
            <a:picLocks noChangeAspect="1"/>
          </p:cNvPicPr>
          <p:nvPr userDrawn="1"/>
        </p:nvPicPr>
        <p:blipFill>
          <a:blip r:embed="rId2">
            <a:lum bright="1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frame">
            <a:avLst>
              <a:gd name="adj1" fmla="val 7443"/>
            </a:avLst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3" name="Picture 40" descr="http://cursoderussofloripa.com.br/pobieda.png"/>
          <p:cNvPicPr>
            <a:picLocks noChangeAspect="1" noChangeArrowheads="1"/>
          </p:cNvPicPr>
          <p:nvPr userDrawn="1"/>
        </p:nvPicPr>
        <p:blipFill>
          <a:blip r:embed="rId3">
            <a:lum bright="-10000" contrast="40000"/>
          </a:blip>
          <a:srcRect/>
          <a:stretch>
            <a:fillRect/>
          </a:stretch>
        </p:blipFill>
        <p:spPr bwMode="auto">
          <a:xfrm>
            <a:off x="6715125" y="0"/>
            <a:ext cx="2243138" cy="559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2" descr="https://mediasole.ru/data/images/75/75620/0_1233d6_ed791f5c_XXXL.jpg"/>
          <p:cNvPicPr>
            <a:picLocks noChangeAspect="1" noChangeArrowheads="1"/>
          </p:cNvPicPr>
          <p:nvPr userDrawn="1"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 flipH="1">
            <a:off x="5501470" y="2571744"/>
            <a:ext cx="3197473" cy="4286256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5" name="Picture 56" descr="&amp;Dcy;&amp;iecy;&amp;ncy;&amp;softcy; &amp;Pcy;&amp;ocy;&amp;bcy;&amp;iecy;&amp;dcy;&amp;ycy;"/>
          <p:cNvPicPr>
            <a:picLocks noChangeAspect="1" noChangeArrowheads="1"/>
          </p:cNvPicPr>
          <p:nvPr userDrawn="1"/>
        </p:nvPicPr>
        <p:blipFill>
          <a:blip r:embed="rId5">
            <a:lum bright="-10000" contrast="20000"/>
          </a:blip>
          <a:srcRect/>
          <a:stretch>
            <a:fillRect/>
          </a:stretch>
        </p:blipFill>
        <p:spPr bwMode="auto">
          <a:xfrm rot="434442">
            <a:off x="60325" y="5283200"/>
            <a:ext cx="1809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4" descr="&amp;Zcy;&amp;vcy;&amp;iecy;&amp;zcy;&amp;dcy;&amp;ycy;"/>
          <p:cNvPicPr>
            <a:picLocks noChangeAspect="1" noChangeArrowheads="1"/>
          </p:cNvPicPr>
          <p:nvPr userDrawn="1"/>
        </p:nvPicPr>
        <p:blipFill>
          <a:blip r:embed="rId6">
            <a:lum contrast="20000"/>
          </a:blip>
          <a:srcRect/>
          <a:stretch>
            <a:fillRect/>
          </a:stretch>
        </p:blipFill>
        <p:spPr bwMode="auto">
          <a:xfrm>
            <a:off x="7643813" y="5238750"/>
            <a:ext cx="1285875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0" descr="http://cursoderussofloripa.com.br/pobieda.png"/>
          <p:cNvPicPr>
            <a:picLocks noChangeAspect="1" noChangeArrowheads="1"/>
          </p:cNvPicPr>
          <p:nvPr userDrawn="1"/>
        </p:nvPicPr>
        <p:blipFill>
          <a:blip r:embed="rId2">
            <a:lum bright="-10000" contrast="40000"/>
          </a:blip>
          <a:srcRect b="18710"/>
          <a:stretch>
            <a:fillRect/>
          </a:stretch>
        </p:blipFill>
        <p:spPr bwMode="auto">
          <a:xfrm>
            <a:off x="6934200" y="1905000"/>
            <a:ext cx="2209800" cy="448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i3.jpg"/>
          <p:cNvPicPr>
            <a:picLocks noChangeAspect="1"/>
          </p:cNvPicPr>
          <p:nvPr userDrawn="1"/>
        </p:nvPicPr>
        <p:blipFill>
          <a:blip r:embed="rId3">
            <a:lum bright="1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frame">
            <a:avLst>
              <a:gd name="adj1" fmla="val 7443"/>
            </a:avLst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" name="Picture 26" descr="http://gubernator74.ru/sites/default/files/news_victory/04e55ee0781526f2d6413f51e42f1829.jp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 flipH="1">
            <a:off x="21" y="3238499"/>
            <a:ext cx="3428993" cy="3043240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5" name="Picture 52" descr="https://img-fotki.yandex.ru/get/15589/112265771.712/0_be36b_89484452_XL.png"/>
          <p:cNvPicPr>
            <a:picLocks noChangeAspect="1" noChangeArrowheads="1"/>
          </p:cNvPicPr>
          <p:nvPr userDrawn="1"/>
        </p:nvPicPr>
        <p:blipFill>
          <a:blip r:embed="rId5">
            <a:lum bright="-10000" contrast="40000"/>
          </a:blip>
          <a:srcRect r="9302"/>
          <a:stretch>
            <a:fillRect/>
          </a:stretch>
        </p:blipFill>
        <p:spPr bwMode="auto">
          <a:xfrm rot="205174">
            <a:off x="736600" y="5616575"/>
            <a:ext cx="7131050" cy="123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3.jpg"/>
          <p:cNvPicPr>
            <a:picLocks noChangeAspect="1"/>
          </p:cNvPicPr>
          <p:nvPr userDrawn="1"/>
        </p:nvPicPr>
        <p:blipFill>
          <a:blip r:embed="rId2">
            <a:lum bright="1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frame">
            <a:avLst>
              <a:gd name="adj1" fmla="val 7443"/>
            </a:avLst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3" name="Picture 22" descr="https://mediasole.ru/data/images/75/75620/0_1233d6_ed791f5c_XXXL.jpg"/>
          <p:cNvPicPr>
            <a:picLocks noChangeAspect="1" noChangeArrowheads="1"/>
          </p:cNvPicPr>
          <p:nvPr userDrawn="1"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 flipH="1">
            <a:off x="6000783" y="286053"/>
            <a:ext cx="2858285" cy="3831569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4" name="Picture 26" descr="http://gubernator74.ru/sites/default/files/news_victory/04e55ee0781526f2d6413f51e42f1829.jp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5142834" y="3143250"/>
            <a:ext cx="4001166" cy="3551044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5" name="Picture 52" descr="https://img-fotki.yandex.ru/get/15589/112265771.712/0_be36b_89484452_XL.png"/>
          <p:cNvPicPr>
            <a:picLocks noChangeAspect="1" noChangeArrowheads="1"/>
          </p:cNvPicPr>
          <p:nvPr userDrawn="1"/>
        </p:nvPicPr>
        <p:blipFill>
          <a:blip r:embed="rId5">
            <a:lum bright="-10000" contrast="40000"/>
          </a:blip>
          <a:srcRect r="9302"/>
          <a:stretch>
            <a:fillRect/>
          </a:stretch>
        </p:blipFill>
        <p:spPr bwMode="auto">
          <a:xfrm rot="11017782">
            <a:off x="733425" y="5748338"/>
            <a:ext cx="5322888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6" descr="&amp;Dcy;&amp;iecy;&amp;ncy;&amp;softcy; &amp;Pcy;&amp;ocy;&amp;bcy;&amp;iecy;&amp;dcy;&amp;ycy;"/>
          <p:cNvPicPr>
            <a:picLocks noChangeAspect="1" noChangeArrowheads="1"/>
          </p:cNvPicPr>
          <p:nvPr userDrawn="1"/>
        </p:nvPicPr>
        <p:blipFill>
          <a:blip r:embed="rId6">
            <a:lum bright="-10000" contrast="20000"/>
          </a:blip>
          <a:srcRect/>
          <a:stretch>
            <a:fillRect/>
          </a:stretch>
        </p:blipFill>
        <p:spPr bwMode="auto">
          <a:xfrm rot="564094">
            <a:off x="26988" y="4349750"/>
            <a:ext cx="1809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4" descr="&amp;Zcy;&amp;vcy;&amp;iecy;&amp;zcy;&amp;dcy;&amp;ycy;"/>
          <p:cNvPicPr>
            <a:picLocks noChangeAspect="1" noChangeArrowheads="1"/>
          </p:cNvPicPr>
          <p:nvPr userDrawn="1"/>
        </p:nvPicPr>
        <p:blipFill>
          <a:blip r:embed="rId7">
            <a:lum contrast="20000"/>
          </a:blip>
          <a:srcRect/>
          <a:stretch>
            <a:fillRect/>
          </a:stretch>
        </p:blipFill>
        <p:spPr bwMode="auto">
          <a:xfrm>
            <a:off x="0" y="5213350"/>
            <a:ext cx="1500188" cy="149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3.jpg"/>
          <p:cNvPicPr>
            <a:picLocks noChangeAspect="1"/>
          </p:cNvPicPr>
          <p:nvPr userDrawn="1"/>
        </p:nvPicPr>
        <p:blipFill>
          <a:blip r:embed="rId2">
            <a:lum bright="1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frame">
            <a:avLst>
              <a:gd name="adj1" fmla="val 7443"/>
            </a:avLst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3" name="Picture 40" descr="http://cursoderussofloripa.com.br/pobieda.png"/>
          <p:cNvPicPr>
            <a:picLocks noChangeAspect="1" noChangeArrowheads="1"/>
          </p:cNvPicPr>
          <p:nvPr userDrawn="1"/>
        </p:nvPicPr>
        <p:blipFill>
          <a:blip r:embed="rId3">
            <a:lum bright="-10000" contrast="40000"/>
          </a:blip>
          <a:srcRect/>
          <a:stretch>
            <a:fillRect/>
          </a:stretch>
        </p:blipFill>
        <p:spPr bwMode="auto">
          <a:xfrm>
            <a:off x="0" y="0"/>
            <a:ext cx="2500313" cy="624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4" descr="&amp;Zcy;&amp;vcy;&amp;iecy;&amp;zcy;&amp;dcy;&amp;ycy;"/>
          <p:cNvPicPr>
            <a:picLocks noChangeAspect="1" noChangeArrowheads="1"/>
          </p:cNvPicPr>
          <p:nvPr userDrawn="1"/>
        </p:nvPicPr>
        <p:blipFill>
          <a:blip r:embed="rId4">
            <a:lum contrast="20000"/>
          </a:blip>
          <a:srcRect/>
          <a:stretch>
            <a:fillRect/>
          </a:stretch>
        </p:blipFill>
        <p:spPr bwMode="auto">
          <a:xfrm>
            <a:off x="1357313" y="4953000"/>
            <a:ext cx="1500187" cy="149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b="1">
                <a:latin typeface="Verdana" pitchFamily="32" charset="0"/>
                <a:ea typeface="Microsoft YaHei" charset="-122"/>
              </a:defRPr>
            </a:lvl1pPr>
          </a:lstStyle>
          <a:p>
            <a:pPr>
              <a:defRPr/>
            </a:pPr>
            <a:fld id="{8EEE9388-AF05-4047-9628-C3A50326AC78}" type="datetimeFigureOut">
              <a:rPr lang="ru-RU"/>
              <a:pPr>
                <a:defRPr/>
              </a:pPr>
              <a:t>08.12.2023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b="1">
                <a:latin typeface="Verdana" pitchFamily="32" charset="0"/>
                <a:ea typeface="Microsoft YaHei" charset="-12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b="1">
                <a:latin typeface="Verdana" pitchFamily="32" charset="0"/>
                <a:ea typeface="Microsoft YaHei" charset="-122"/>
              </a:defRPr>
            </a:lvl1pPr>
          </a:lstStyle>
          <a:p>
            <a:pPr>
              <a:defRPr/>
            </a:pPr>
            <a:fld id="{91FEB409-9446-40F3-B92D-25251BCE6E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3.jpg"/>
          <p:cNvPicPr>
            <a:picLocks noChangeAspect="1"/>
          </p:cNvPicPr>
          <p:nvPr userDrawn="1"/>
        </p:nvPicPr>
        <p:blipFill>
          <a:blip r:embed="rId2">
            <a:lum bright="10000" contras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frame">
            <a:avLst>
              <a:gd name="adj1" fmla="val 7443"/>
            </a:avLst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DBE17723-AA13-433F-9739-0804559F13E7}" type="datetimeFigureOut">
              <a:rPr lang="ru-RU"/>
              <a:pPr>
                <a:defRPr/>
              </a:pPr>
              <a:t>08.12.2023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BF989059-45BF-4BA8-AE32-4448D00797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376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7CA8EDE0-3ED0-452A-90FD-45AB53E4697A}" type="datetimeFigureOut">
              <a:rPr lang="ru-RU"/>
              <a:pPr>
                <a:defRPr/>
              </a:pPr>
              <a:t>08.12.2023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6FE0A2EB-6A4D-45B4-9C80-3E25960FBC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662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9CB105BD-E731-4505-8188-85E487EF04CF}" type="datetimeFigureOut">
              <a:rPr lang="ru-RU"/>
              <a:pPr>
                <a:defRPr/>
              </a:pPr>
              <a:t>08.12.2023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8A1BAC3D-03D2-4345-9BCE-9DF82C7BDB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1150BE4E-833C-4723-83FD-19C8C492795F}" type="datetimeFigureOut">
              <a:rPr lang="ru-RU"/>
              <a:pPr>
                <a:defRPr/>
              </a:pPr>
              <a:t>08.12.2023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11E2AA61-0944-4A9D-9925-4A201166C0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1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D06CDDAE-2D90-42FB-ABCB-B69BF3BAE11A}" type="datetimeFigureOut">
              <a:rPr lang="ru-RU"/>
              <a:pPr>
                <a:defRPr/>
              </a:pPr>
              <a:t>08.12.2023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392AA691-8936-4276-AD84-9B5CDA785D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b="1">
                <a:latin typeface="Verdana" pitchFamily="32" charset="0"/>
                <a:ea typeface="Microsoft YaHei" charset="-122"/>
              </a:defRPr>
            </a:lvl1pPr>
          </a:lstStyle>
          <a:p>
            <a:pPr>
              <a:defRPr/>
            </a:pPr>
            <a:fld id="{69C7E464-6379-4363-9293-3F6DC75D3EA2}" type="datetimeFigureOut">
              <a:rPr lang="ru-RU"/>
              <a:pPr>
                <a:defRPr/>
              </a:pPr>
              <a:t>08.12.2023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b="1">
                <a:latin typeface="Verdana" pitchFamily="32" charset="0"/>
                <a:ea typeface="Microsoft YaHei" charset="-12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b="1">
                <a:latin typeface="Verdana" pitchFamily="32" charset="0"/>
                <a:ea typeface="Microsoft YaHei" charset="-122"/>
              </a:defRPr>
            </a:lvl1pPr>
          </a:lstStyle>
          <a:p>
            <a:pPr>
              <a:defRPr/>
            </a:pPr>
            <a:fld id="{BB129842-19F1-48C0-BE38-CBAF37F743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b="1">
                <a:latin typeface="Verdana" pitchFamily="32" charset="0"/>
                <a:ea typeface="Microsoft YaHei" charset="-122"/>
              </a:defRPr>
            </a:lvl1pPr>
          </a:lstStyle>
          <a:p>
            <a:pPr>
              <a:defRPr/>
            </a:pPr>
            <a:fld id="{CC75DF49-0929-47B8-9D6D-2A9F2118FEDF}" type="datetimeFigureOut">
              <a:rPr lang="ru-RU"/>
              <a:pPr>
                <a:defRPr/>
              </a:pPr>
              <a:t>08.12.2023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b="1">
                <a:latin typeface="Verdana" pitchFamily="32" charset="0"/>
                <a:ea typeface="Microsoft YaHei" charset="-12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b="1">
                <a:latin typeface="Verdana" pitchFamily="32" charset="0"/>
                <a:ea typeface="Microsoft YaHei" charset="-122"/>
              </a:defRPr>
            </a:lvl1pPr>
          </a:lstStyle>
          <a:p>
            <a:pPr>
              <a:defRPr/>
            </a:pPr>
            <a:fld id="{89C206A5-057C-4030-805F-D1FFFB8AAE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b="1">
                <a:latin typeface="Verdana" pitchFamily="32" charset="0"/>
                <a:ea typeface="Microsoft YaHei" charset="-122"/>
              </a:defRPr>
            </a:lvl1pPr>
          </a:lstStyle>
          <a:p>
            <a:pPr>
              <a:defRPr/>
            </a:pPr>
            <a:fld id="{C6A8AC0B-9C8E-492E-BCDC-26B2A1A762B6}" type="datetimeFigureOut">
              <a:rPr lang="ru-RU"/>
              <a:pPr>
                <a:defRPr/>
              </a:pPr>
              <a:t>08.12.2023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b="1">
                <a:latin typeface="Verdana" pitchFamily="32" charset="0"/>
                <a:ea typeface="Microsoft YaHei" charset="-12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b="1">
                <a:latin typeface="Verdana" pitchFamily="32" charset="0"/>
                <a:ea typeface="Microsoft YaHei" charset="-122"/>
              </a:defRPr>
            </a:lvl1pPr>
          </a:lstStyle>
          <a:p>
            <a:pPr>
              <a:defRPr/>
            </a:pPr>
            <a:fld id="{4690F806-187A-4882-9D9C-C40A7C9935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b="1">
                <a:latin typeface="Verdana" pitchFamily="32" charset="0"/>
                <a:ea typeface="Microsoft YaHei" charset="-122"/>
              </a:defRPr>
            </a:lvl1pPr>
          </a:lstStyle>
          <a:p>
            <a:pPr>
              <a:defRPr/>
            </a:pPr>
            <a:fld id="{9FD23385-F651-4F8D-A278-6A2C6FCC523F}" type="datetimeFigureOut">
              <a:rPr lang="ru-RU"/>
              <a:pPr>
                <a:defRPr/>
              </a:pPr>
              <a:t>08.12.2023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b="1">
                <a:latin typeface="Verdana" pitchFamily="32" charset="0"/>
                <a:ea typeface="Microsoft YaHei" charset="-122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 b="1">
                <a:latin typeface="Verdana" pitchFamily="32" charset="0"/>
                <a:ea typeface="Microsoft YaHei" charset="-122"/>
              </a:defRPr>
            </a:lvl1pPr>
          </a:lstStyle>
          <a:p>
            <a:pPr>
              <a:defRPr/>
            </a:pPr>
            <a:fld id="{A26DA825-8A60-4735-B917-FBA4C4F7A7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DC3473F4-6E9E-46CE-BC15-C869D8DD754E}" type="datetimeFigureOut">
              <a:rPr lang="ru-RU"/>
              <a:pPr>
                <a:defRPr/>
              </a:pPr>
              <a:t>08.12.2023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F5F2A00E-B358-4043-9687-98D1BA5A4F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83" r:id="rId1"/>
    <p:sldLayoutId id="2147487684" r:id="rId2"/>
    <p:sldLayoutId id="2147487685" r:id="rId3"/>
    <p:sldLayoutId id="2147487686" r:id="rId4"/>
    <p:sldLayoutId id="2147487687" r:id="rId5"/>
    <p:sldLayoutId id="2147487688" r:id="rId6"/>
    <p:sldLayoutId id="2147487689" r:id="rId7"/>
    <p:sldLayoutId id="2147487690" r:id="rId8"/>
    <p:sldLayoutId id="2147487691" r:id="rId9"/>
    <p:sldLayoutId id="2147487692" r:id="rId10"/>
    <p:sldLayoutId id="214748769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6" descr="i3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694" r:id="rId1"/>
    <p:sldLayoutId id="2147487695" r:id="rId2"/>
    <p:sldLayoutId id="2147487696" r:id="rId3"/>
    <p:sldLayoutId id="2147487697" r:id="rId4"/>
    <p:sldLayoutId id="2147487698" r:id="rId5"/>
    <p:sldLayoutId id="2147487699" r:id="rId6"/>
    <p:sldLayoutId id="2147487700" r:id="rId7"/>
    <p:sldLayoutId id="2147487701" r:id="rId8"/>
    <p:sldLayoutId id="2147487702" r:id="rId9"/>
    <p:sldLayoutId id="2147487703" r:id="rId10"/>
    <p:sldLayoutId id="21474877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6" descr="i3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705" r:id="rId1"/>
    <p:sldLayoutId id="2147487706" r:id="rId2"/>
    <p:sldLayoutId id="2147487707" r:id="rId3"/>
    <p:sldLayoutId id="2147487708" r:id="rId4"/>
    <p:sldLayoutId id="2147487709" r:id="rId5"/>
    <p:sldLayoutId id="2147487710" r:id="rId6"/>
    <p:sldLayoutId id="2147487711" r:id="rId7"/>
    <p:sldLayoutId id="2147487712" r:id="rId8"/>
    <p:sldLayoutId id="2147487713" r:id="rId9"/>
    <p:sldLayoutId id="2147487714" r:id="rId10"/>
    <p:sldLayoutId id="21474877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6" descr="i3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716" r:id="rId1"/>
    <p:sldLayoutId id="2147487717" r:id="rId2"/>
    <p:sldLayoutId id="2147487718" r:id="rId3"/>
    <p:sldLayoutId id="2147487719" r:id="rId4"/>
    <p:sldLayoutId id="2147487720" r:id="rId5"/>
    <p:sldLayoutId id="2147487721" r:id="rId6"/>
    <p:sldLayoutId id="2147487722" r:id="rId7"/>
    <p:sldLayoutId id="2147487723" r:id="rId8"/>
    <p:sldLayoutId id="2147487724" r:id="rId9"/>
    <p:sldLayoutId id="2147487725" r:id="rId10"/>
    <p:sldLayoutId id="21474877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6" descr="i3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727" r:id="rId1"/>
    <p:sldLayoutId id="2147487728" r:id="rId2"/>
    <p:sldLayoutId id="2147487729" r:id="rId3"/>
    <p:sldLayoutId id="2147487730" r:id="rId4"/>
    <p:sldLayoutId id="2147487731" r:id="rId5"/>
    <p:sldLayoutId id="2147487732" r:id="rId6"/>
    <p:sldLayoutId id="2147487733" r:id="rId7"/>
    <p:sldLayoutId id="2147487734" r:id="rId8"/>
    <p:sldLayoutId id="2147487735" r:id="rId9"/>
    <p:sldLayoutId id="2147487736" r:id="rId10"/>
    <p:sldLayoutId id="21474877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hyperlink" Target="http://www.file4all.ru/uploads/posts/2011-04/1304146616_in_days_of_war_21457_2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h1.hqtexture.com/75/7488/1393532716-18.jpg" TargetMode="External"/><Relationship Id="rId3" Type="http://schemas.openxmlformats.org/officeDocument/2006/relationships/hyperlink" Target="https://img-fotki.yandex.ru/get/28032/200418627.14d/0_169321_2474e10a_M.png" TargetMode="External"/><Relationship Id="rId7" Type="http://schemas.openxmlformats.org/officeDocument/2006/relationships/hyperlink" Target="http://gubernator74.ru/sites/default/files/news_victory/04e55ee0781526f2d6413f51e42f1829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hyperlink" Target="https://mediasole.ru/data/images/75/75620/0_1233d6_ed791f5c_XXXL.jpg" TargetMode="External"/><Relationship Id="rId5" Type="http://schemas.openxmlformats.org/officeDocument/2006/relationships/hyperlink" Target="https://img-fotki.yandex.ru/get/15589/112265771.712/0_be36b_89484452_XL.png" TargetMode="External"/><Relationship Id="rId4" Type="http://schemas.openxmlformats.org/officeDocument/2006/relationships/hyperlink" Target="http://cursoderussofloripa.com.br/pobieda.pn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62468" name="Рисунок 3" descr="Рисунок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Картинка 1 из 62367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040317">
            <a:off x="-492378" y="2349649"/>
            <a:ext cx="4232410" cy="3168352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919413" y="3933825"/>
            <a:ext cx="60452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2000" dirty="0">
              <a:solidFill>
                <a:srgbClr val="C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2471" name="TextBox 1"/>
          <p:cNvSpPr txBox="1">
            <a:spLocks noChangeArrowheads="1"/>
          </p:cNvSpPr>
          <p:nvPr/>
        </p:nvSpPr>
        <p:spPr bwMode="auto">
          <a:xfrm>
            <a:off x="250825" y="1700213"/>
            <a:ext cx="87137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200000"/>
              </a:lnSpc>
            </a:pPr>
            <a:endParaRPr lang="ru-RU" sz="1400">
              <a:solidFill>
                <a:schemeClr val="tx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2472" name="TextBox 1"/>
          <p:cNvSpPr txBox="1">
            <a:spLocks noChangeArrowheads="1"/>
          </p:cNvSpPr>
          <p:nvPr/>
        </p:nvSpPr>
        <p:spPr bwMode="auto">
          <a:xfrm>
            <a:off x="3276600" y="3141663"/>
            <a:ext cx="50403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87675" y="1773238"/>
            <a:ext cx="5976938" cy="1477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</a:rPr>
              <a:t>Исследовательская работа 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</a:rPr>
              <a:t>учащихся:  </a:t>
            </a:r>
            <a:r>
              <a:rPr lang="ru-RU" kern="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</a:rPr>
              <a:t>Рубиной</a:t>
            </a:r>
            <a:r>
              <a:rPr lang="ru-RU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</a:rPr>
              <a:t> Дарьи, Гафаровой </a:t>
            </a:r>
            <a:r>
              <a:rPr lang="ru-RU" kern="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</a:rPr>
              <a:t>Ракии</a:t>
            </a:r>
            <a:r>
              <a:rPr lang="ru-RU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</a:rPr>
              <a:t> и Гафаровой </a:t>
            </a:r>
            <a:r>
              <a:rPr lang="ru-RU" kern="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</a:rPr>
              <a:t>Аделины</a:t>
            </a:r>
            <a:r>
              <a:rPr lang="ru-RU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</a:rPr>
              <a:t> 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</a:rPr>
              <a:t>«Вклад математиков в победу над фашизмом»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</a:rPr>
              <a:t>Руководитель: </a:t>
            </a:r>
            <a:r>
              <a:rPr lang="ru-RU" kern="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</a:rPr>
              <a:t>Корсикова</a:t>
            </a:r>
            <a:r>
              <a:rPr lang="ru-RU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</a:rPr>
              <a:t> С.А.</a:t>
            </a:r>
            <a:endParaRPr lang="ru-RU" b="0" dirty="0">
              <a:solidFill>
                <a:srgbClr val="7030A0"/>
              </a:solidFill>
              <a:latin typeface="Calibri"/>
              <a:ea typeface="+mn-ea"/>
            </a:endParaRPr>
          </a:p>
        </p:txBody>
      </p:sp>
      <p:pic>
        <p:nvPicPr>
          <p:cNvPr id="62474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24300" y="3527425"/>
            <a:ext cx="4248150" cy="295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3375" y="404813"/>
            <a:ext cx="85598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</a:rPr>
              <a:t>5. Учителя математики </a:t>
            </a:r>
            <a:r>
              <a:rPr lang="ru-RU" sz="2000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</a:rPr>
              <a:t>Перелюбского</a:t>
            </a:r>
            <a:r>
              <a:rPr lang="ru-RU" sz="20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</a:rPr>
              <a:t> района Саратовской области и их вклад в победу над фашизмом</a:t>
            </a:r>
            <a:endParaRPr lang="ru-RU" sz="2000" b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7168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1235075"/>
            <a:ext cx="6769100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1175" y="1112838"/>
            <a:ext cx="8164513" cy="548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Прямоугольник 2"/>
          <p:cNvSpPr>
            <a:spLocks noChangeArrowheads="1"/>
          </p:cNvSpPr>
          <p:nvPr/>
        </p:nvSpPr>
        <p:spPr bwMode="auto">
          <a:xfrm>
            <a:off x="481013" y="981075"/>
            <a:ext cx="8281987" cy="507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buClrTx/>
              <a:buSzTx/>
              <a:buFontTx/>
              <a:buNone/>
            </a:pPr>
            <a:r>
              <a:rPr lang="ru-RU" sz="3600">
                <a:solidFill>
                  <a:srgbClr val="7030A0"/>
                </a:solidFill>
                <a:latin typeface="Monotype Corsiva" pitchFamily="64" charset="0"/>
                <a:ea typeface="Calibri" pitchFamily="34" charset="0"/>
                <a:cs typeface="Mongolian Baiti" pitchFamily="66" charset="0"/>
              </a:rPr>
              <a:t>Результаты  изучения  литературных  источников,  анализ  и  систематизация  материалов  показали,  что  выдвинутая  нами  гипотеза оказалась  верной.</a:t>
            </a:r>
          </a:p>
          <a:p>
            <a:pPr algn="ctr" defTabSz="914400">
              <a:buClrTx/>
              <a:buSzTx/>
              <a:buFontTx/>
              <a:buNone/>
            </a:pPr>
            <a:r>
              <a:rPr lang="ru-RU" sz="3600">
                <a:solidFill>
                  <a:srgbClr val="7030A0"/>
                </a:solidFill>
                <a:latin typeface="Monotype Corsiva" pitchFamily="64" charset="0"/>
                <a:ea typeface="Calibri" pitchFamily="34" charset="0"/>
                <a:cs typeface="Mongolian Baiti" pitchFamily="66" charset="0"/>
              </a:rPr>
              <a:t> Научные разработки ученых – математиков, совершенствование военной техники,  создание  новых видов оружия ,  личный героизм  сынов и дочерей Отечества сыграли большую роль в победе над фашизмом.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288" y="530225"/>
            <a:ext cx="8064500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32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</a:rPr>
              <a:t>Заключение</a:t>
            </a:r>
            <a:endParaRPr lang="ru-RU" b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8313" y="620713"/>
            <a:ext cx="7343775" cy="43275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defTabSz="914400">
              <a:lnSpc>
                <a:spcPct val="90000"/>
              </a:lnSpc>
              <a:spcBef>
                <a:spcPct val="20000"/>
              </a:spcBef>
              <a:buClr>
                <a:srgbClr val="FFCC66"/>
              </a:buClr>
              <a:buSzPct val="80000"/>
              <a:defRPr/>
            </a:pPr>
            <a:r>
              <a:rPr lang="ru-RU" sz="3200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  <a:cs typeface="Arial"/>
              </a:rPr>
              <a:t>Весь под  ногами шар  земной,</a:t>
            </a:r>
          </a:p>
          <a:p>
            <a:pPr marL="342900" indent="-342900" defTabSz="914400">
              <a:lnSpc>
                <a:spcPct val="90000"/>
              </a:lnSpc>
              <a:spcBef>
                <a:spcPct val="20000"/>
              </a:spcBef>
              <a:buClr>
                <a:srgbClr val="FFCC66"/>
              </a:buClr>
              <a:buSzPct val="80000"/>
              <a:defRPr/>
            </a:pPr>
            <a:r>
              <a:rPr lang="ru-RU" sz="3200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  <a:cs typeface="Arial"/>
              </a:rPr>
              <a:t> Живу. Дышу. Пою.</a:t>
            </a:r>
          </a:p>
          <a:p>
            <a:pPr marL="342900" indent="-342900" defTabSz="914400">
              <a:lnSpc>
                <a:spcPct val="90000"/>
              </a:lnSpc>
              <a:spcBef>
                <a:spcPct val="20000"/>
              </a:spcBef>
              <a:buClr>
                <a:srgbClr val="FFCC66"/>
              </a:buClr>
              <a:buSzPct val="80000"/>
              <a:defRPr/>
            </a:pPr>
            <a:r>
              <a:rPr lang="ru-RU" sz="3200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  <a:cs typeface="Arial"/>
              </a:rPr>
              <a:t> Но в памяти всегда со мной</a:t>
            </a:r>
          </a:p>
          <a:p>
            <a:pPr marL="342900" indent="-342900" defTabSz="914400">
              <a:lnSpc>
                <a:spcPct val="90000"/>
              </a:lnSpc>
              <a:spcBef>
                <a:spcPct val="20000"/>
              </a:spcBef>
              <a:buClr>
                <a:srgbClr val="FFCC66"/>
              </a:buClr>
              <a:buSzPct val="80000"/>
              <a:defRPr/>
            </a:pPr>
            <a:r>
              <a:rPr lang="ru-RU" sz="3200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  <a:cs typeface="Arial"/>
              </a:rPr>
              <a:t> Погибшие в бою.</a:t>
            </a:r>
          </a:p>
          <a:p>
            <a:pPr marL="342900" indent="-342900" defTabSz="914400">
              <a:lnSpc>
                <a:spcPct val="90000"/>
              </a:lnSpc>
              <a:spcBef>
                <a:spcPct val="20000"/>
              </a:spcBef>
              <a:buClr>
                <a:srgbClr val="FFCC66"/>
              </a:buClr>
              <a:buSzPct val="80000"/>
              <a:defRPr/>
            </a:pPr>
            <a:r>
              <a:rPr lang="ru-RU" sz="3200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  <a:cs typeface="Arial"/>
              </a:rPr>
              <a:t> Пусть всех имен не назову.</a:t>
            </a:r>
          </a:p>
          <a:p>
            <a:pPr marL="342900" indent="-342900" defTabSz="914400">
              <a:lnSpc>
                <a:spcPct val="90000"/>
              </a:lnSpc>
              <a:spcBef>
                <a:spcPct val="20000"/>
              </a:spcBef>
              <a:buClr>
                <a:srgbClr val="FFCC66"/>
              </a:buClr>
              <a:buSzPct val="80000"/>
              <a:defRPr/>
            </a:pPr>
            <a:r>
              <a:rPr lang="ru-RU" sz="3200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  <a:cs typeface="Arial"/>
              </a:rPr>
              <a:t> Нет </a:t>
            </a:r>
            <a:r>
              <a:rPr lang="ru-RU" sz="3200" kern="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  <a:cs typeface="Arial"/>
              </a:rPr>
              <a:t>кровнее</a:t>
            </a:r>
            <a:r>
              <a:rPr lang="ru-RU" sz="3200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  <a:cs typeface="Arial"/>
              </a:rPr>
              <a:t> родни.</a:t>
            </a:r>
          </a:p>
          <a:p>
            <a:pPr marL="342900" indent="-342900" defTabSz="914400">
              <a:lnSpc>
                <a:spcPct val="90000"/>
              </a:lnSpc>
              <a:spcBef>
                <a:spcPct val="20000"/>
              </a:spcBef>
              <a:buClr>
                <a:srgbClr val="FFCC66"/>
              </a:buClr>
              <a:buSzPct val="80000"/>
              <a:defRPr/>
            </a:pPr>
            <a:r>
              <a:rPr lang="ru-RU" sz="3200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  <a:cs typeface="Arial"/>
              </a:rPr>
              <a:t> Не потому ли я живу,</a:t>
            </a:r>
          </a:p>
          <a:p>
            <a:pPr marL="342900" indent="-342900" defTabSz="914400">
              <a:lnSpc>
                <a:spcPct val="90000"/>
              </a:lnSpc>
              <a:spcBef>
                <a:spcPct val="20000"/>
              </a:spcBef>
              <a:buClr>
                <a:srgbClr val="FFCC66"/>
              </a:buClr>
              <a:buSzPct val="80000"/>
              <a:defRPr/>
            </a:pPr>
            <a:r>
              <a:rPr lang="ru-RU" sz="3200" kern="0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  <a:cs typeface="Arial"/>
              </a:rPr>
              <a:t> Что умерли они?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57563" y="762000"/>
            <a:ext cx="2928937" cy="70802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4000" b="0" dirty="0">
              <a:solidFill>
                <a:srgbClr val="C00000"/>
              </a:solidFill>
              <a:effectLst>
                <a:reflection blurRad="6350" stA="60000" endA="900" endPos="58000" dir="5400000" sy="-100000" algn="bl" rotWithShape="0"/>
              </a:effectLst>
              <a:latin typeface="Arial Black" pitchFamily="34" charset="0"/>
              <a:ea typeface="+mn-e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55875" y="476250"/>
            <a:ext cx="5976938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4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</a:rPr>
              <a:t>Список используемой литературы</a:t>
            </a:r>
            <a:endParaRPr lang="ru-RU" b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3575" y="3284538"/>
            <a:ext cx="2808288" cy="2862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2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</a:rPr>
              <a:t>Ссылки на интернет –- ресурсы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0" dirty="0">
                <a:solidFill>
                  <a:prstClr val="black"/>
                </a:solidFill>
                <a:latin typeface="Calibri"/>
                <a:ea typeface="+mn-ea"/>
                <a:hlinkClick r:id="rId3"/>
              </a:rPr>
              <a:t>https://</a:t>
            </a:r>
            <a:r>
              <a:rPr lang="en-US" sz="1200" b="0" dirty="0">
                <a:solidFill>
                  <a:prstClr val="black"/>
                </a:solidFill>
                <a:latin typeface="Monotype Corsiva" pitchFamily="66" charset="0"/>
                <a:ea typeface="+mn-ea"/>
                <a:hlinkClick r:id="rId3"/>
              </a:rPr>
              <a:t>img-fotki.yandex.ru/get/28032/200418627.14d/0_169321_2474e10a_M.png</a:t>
            </a:r>
            <a:r>
              <a:rPr lang="ru-RU" sz="1200" b="0" dirty="0">
                <a:solidFill>
                  <a:prstClr val="black"/>
                </a:solidFill>
                <a:latin typeface="Monotype Corsiva" pitchFamily="66" charset="0"/>
                <a:ea typeface="+mn-ea"/>
              </a:rPr>
              <a:t>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0" dirty="0">
                <a:solidFill>
                  <a:prstClr val="black"/>
                </a:solidFill>
                <a:latin typeface="Monotype Corsiva" pitchFamily="66" charset="0"/>
                <a:ea typeface="+mn-ea"/>
                <a:hlinkClick r:id="rId4"/>
              </a:rPr>
              <a:t>http://cursoderussofloripa.com.br/pobieda.png</a:t>
            </a:r>
            <a:r>
              <a:rPr lang="ru-RU" sz="1200" b="0" dirty="0">
                <a:solidFill>
                  <a:prstClr val="black"/>
                </a:solidFill>
                <a:latin typeface="Monotype Corsiva" pitchFamily="66" charset="0"/>
                <a:ea typeface="+mn-ea"/>
              </a:rPr>
              <a:t>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0" dirty="0">
                <a:solidFill>
                  <a:prstClr val="black"/>
                </a:solidFill>
                <a:latin typeface="Monotype Corsiva" pitchFamily="66" charset="0"/>
                <a:ea typeface="+mn-ea"/>
                <a:hlinkClick r:id="rId5"/>
              </a:rPr>
              <a:t>https://img-fotki.yandex.ru/get/15589/112265771.712/0_be36b_89484452_XL.png</a:t>
            </a:r>
            <a:r>
              <a:rPr lang="ru-RU" sz="1200" b="0" dirty="0">
                <a:solidFill>
                  <a:prstClr val="black"/>
                </a:solidFill>
                <a:latin typeface="Monotype Corsiva" pitchFamily="66" charset="0"/>
                <a:ea typeface="+mn-ea"/>
              </a:rPr>
              <a:t> 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0" dirty="0">
                <a:solidFill>
                  <a:prstClr val="black"/>
                </a:solidFill>
                <a:latin typeface="Monotype Corsiva" pitchFamily="66" charset="0"/>
                <a:ea typeface="+mn-ea"/>
                <a:hlinkClick r:id="rId6"/>
              </a:rPr>
              <a:t>https://mediasole.ru/data/images/75/75620/0_1233d6_ed791f5c_XXXL.jpg</a:t>
            </a:r>
            <a:r>
              <a:rPr lang="ru-RU" sz="1200" b="0" dirty="0">
                <a:solidFill>
                  <a:prstClr val="black"/>
                </a:solidFill>
                <a:latin typeface="Monotype Corsiva" pitchFamily="66" charset="0"/>
                <a:ea typeface="+mn-ea"/>
              </a:rPr>
              <a:t>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0" dirty="0">
                <a:solidFill>
                  <a:prstClr val="black"/>
                </a:solidFill>
                <a:latin typeface="Monotype Corsiva" pitchFamily="66" charset="0"/>
                <a:ea typeface="+mn-ea"/>
                <a:hlinkClick r:id="rId7"/>
              </a:rPr>
              <a:t>http://gubernator74.ru/sites/default/files/news_victory/04e55ee0781526f2d6413f51e42f1829.jpg</a:t>
            </a:r>
            <a:r>
              <a:rPr lang="ru-RU" sz="1200" b="0" dirty="0">
                <a:solidFill>
                  <a:prstClr val="black"/>
                </a:solidFill>
                <a:latin typeface="Monotype Corsiva" pitchFamily="66" charset="0"/>
                <a:ea typeface="+mn-ea"/>
              </a:rPr>
              <a:t>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0" dirty="0">
                <a:solidFill>
                  <a:prstClr val="black"/>
                </a:solidFill>
                <a:latin typeface="Monotype Corsiva" pitchFamily="66" charset="0"/>
                <a:ea typeface="+mn-ea"/>
                <a:hlinkClick r:id="rId8"/>
              </a:rPr>
              <a:t>http://h1.hqtexture.com/75/7488/1393532716-18.jp</a:t>
            </a:r>
            <a:r>
              <a:rPr lang="en-US" sz="800" b="0" dirty="0">
                <a:solidFill>
                  <a:prstClr val="black"/>
                </a:solidFill>
                <a:latin typeface="Monotype Corsiva" pitchFamily="66" charset="0"/>
                <a:ea typeface="+mn-ea"/>
                <a:hlinkClick r:id="rId8"/>
              </a:rPr>
              <a:t>g</a:t>
            </a:r>
            <a:r>
              <a:rPr lang="ru-RU" sz="800" b="0" dirty="0">
                <a:solidFill>
                  <a:prstClr val="black"/>
                </a:solidFill>
                <a:latin typeface="Monotype Corsiva" pitchFamily="66" charset="0"/>
                <a:ea typeface="+mn-ea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87675" y="836613"/>
            <a:ext cx="6048375" cy="20748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90170" defTabSz="91440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1</a:t>
            </a:r>
            <a:r>
              <a:rPr lang="ru-RU" sz="1400" dirty="0">
                <a:solidFill>
                  <a:srgbClr val="7030A0"/>
                </a:solidFill>
                <a:latin typeface="Monotype Corsiva" pitchFamily="66" charset="0"/>
                <a:ea typeface="Calibri"/>
                <a:cs typeface="Times New Roman"/>
              </a:rPr>
              <a:t>. Большая советская энциклопедия.</a:t>
            </a:r>
          </a:p>
          <a:p>
            <a:pPr marL="90170" defTabSz="91440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dirty="0">
                <a:solidFill>
                  <a:srgbClr val="7030A0"/>
                </a:solidFill>
                <a:latin typeface="Monotype Corsiva" pitchFamily="66" charset="0"/>
                <a:ea typeface="Calibri"/>
                <a:cs typeface="Times New Roman"/>
              </a:rPr>
              <a:t>2.Советская энциклопедия, 1985 г, главный редактор генерал Армии профессор М. М. Козлов. </a:t>
            </a:r>
          </a:p>
          <a:p>
            <a:pPr marL="90170" defTabSz="91440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dirty="0">
                <a:solidFill>
                  <a:srgbClr val="7030A0"/>
                </a:solidFill>
                <a:latin typeface="Monotype Corsiva" pitchFamily="66" charset="0"/>
                <a:ea typeface="Calibri"/>
                <a:cs typeface="Times New Roman"/>
              </a:rPr>
              <a:t>3. Что значит быть Математиком? «Смена», 1978 г., </a:t>
            </a:r>
          </a:p>
          <a:p>
            <a:pPr marL="90170" defTabSz="91440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dirty="0">
                <a:solidFill>
                  <a:srgbClr val="7030A0"/>
                </a:solidFill>
                <a:latin typeface="Monotype Corsiva" pitchFamily="66" charset="0"/>
                <a:ea typeface="Calibri"/>
                <a:cs typeface="Times New Roman"/>
              </a:rPr>
              <a:t>4.Гнеденко Б.В. Математика и оборона страны,-М.: 1978</a:t>
            </a:r>
          </a:p>
          <a:p>
            <a:pPr marL="90170" defTabSz="91440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dirty="0">
                <a:solidFill>
                  <a:srgbClr val="7030A0"/>
                </a:solidFill>
                <a:latin typeface="Monotype Corsiva" pitchFamily="66" charset="0"/>
                <a:ea typeface="Calibri"/>
                <a:cs typeface="Times New Roman"/>
              </a:rPr>
              <a:t>5. Левшин	Б.В. Советская наука в годы Великой Отечественной Войны -1983</a:t>
            </a:r>
          </a:p>
          <a:p>
            <a:pPr defTabSz="91440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dirty="0">
                <a:solidFill>
                  <a:srgbClr val="7030A0"/>
                </a:solidFill>
                <a:latin typeface="Monotype Corsiva" pitchFamily="66" charset="0"/>
                <a:ea typeface="Calibri"/>
                <a:cs typeface="Times New Roman"/>
              </a:rPr>
              <a:t>  6.Газета «Целинник» от 8 февраля  1998 года, №5 «Отечества достойные сыны»</a:t>
            </a:r>
          </a:p>
          <a:p>
            <a:pPr defTabSz="91440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dirty="0">
                <a:solidFill>
                  <a:srgbClr val="7030A0"/>
                </a:solidFill>
                <a:latin typeface="Monotype Corsiva" pitchFamily="66" charset="0"/>
                <a:ea typeface="Calibri"/>
                <a:cs typeface="Times New Roman"/>
              </a:rPr>
              <a:t>   7.Газета «Целинник» от 21.09.2018 « Фронтовик. Учитель. Директор»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025" y="44450"/>
            <a:ext cx="8497888" cy="629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1944688"/>
            <a:ext cx="7056437" cy="4579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4515" name="Прямоугольник 4"/>
          <p:cNvSpPr>
            <a:spLocks noChangeArrowheads="1"/>
          </p:cNvSpPr>
          <p:nvPr/>
        </p:nvSpPr>
        <p:spPr bwMode="auto">
          <a:xfrm>
            <a:off x="539750" y="620713"/>
            <a:ext cx="81359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Для создания новых видов оружия нужны были знания наших ученых и прежде всего ученых –математиков.</a:t>
            </a:r>
            <a:endParaRPr lang="ru-RU" sz="20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 Учёные заявили, что «отдадут все свои знания, силы, энергию и свою жизнь за победу над врагом».</a:t>
            </a:r>
            <a:endParaRPr lang="ru-RU" sz="20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313" y="549275"/>
            <a:ext cx="82073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itchFamily="16" charset="0"/>
              <a:buNone/>
              <a:defRPr/>
            </a:pPr>
            <a:r>
              <a:rPr lang="ru-RU" sz="32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</a:rPr>
              <a:t>1. Авиация и математические задачи</a:t>
            </a:r>
            <a:endParaRPr lang="ru-RU" b="0" dirty="0">
              <a:solidFill>
                <a:srgbClr val="0070C0"/>
              </a:solidFill>
              <a:latin typeface="Calibri"/>
              <a:ea typeface="+mn-ea"/>
            </a:endParaRPr>
          </a:p>
        </p:txBody>
      </p:sp>
      <p:pic>
        <p:nvPicPr>
          <p:cNvPr id="65539" name="Рисунок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9938" y="1196975"/>
            <a:ext cx="3419475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0" name="TextBox 2"/>
          <p:cNvSpPr txBox="1">
            <a:spLocks noChangeArrowheads="1"/>
          </p:cNvSpPr>
          <p:nvPr/>
        </p:nvSpPr>
        <p:spPr bwMode="auto">
          <a:xfrm>
            <a:off x="611188" y="1341438"/>
            <a:ext cx="3600450" cy="489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Академик Н.Е. Кочин получил важные результаты в аэродинамической теории крыла конечного размаха, что позволило впервые решить задачу «теории круглого крыла» и рассчитать силы, действующие на крыло, и обтекающие его потоки. </a:t>
            </a:r>
          </a:p>
        </p:txBody>
      </p:sp>
      <p:sp>
        <p:nvSpPr>
          <p:cNvPr id="65541" name="TextBox 3"/>
          <p:cNvSpPr txBox="1">
            <a:spLocks noChangeArrowheads="1"/>
          </p:cNvSpPr>
          <p:nvPr/>
        </p:nvSpPr>
        <p:spPr bwMode="auto">
          <a:xfrm>
            <a:off x="4643438" y="4724400"/>
            <a:ext cx="3816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Академик Н.Е. Кочин </a:t>
            </a:r>
            <a:endParaRPr lang="ru-RU"/>
          </a:p>
        </p:txBody>
      </p:sp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338"/>
            <a:ext cx="9294813" cy="678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4288"/>
            <a:ext cx="9170988" cy="682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750" y="476250"/>
            <a:ext cx="8208963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Times New Roman" pitchFamily="16" charset="0"/>
              <a:buNone/>
              <a:defRPr/>
            </a:pPr>
            <a:r>
              <a:rPr lang="ru-RU" sz="32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Microsoft YaHei" charset="-122"/>
              </a:rPr>
              <a:t>1. Авиация и математические задачи</a:t>
            </a:r>
            <a:endParaRPr lang="ru-RU" dirty="0">
              <a:ea typeface="Microsoft YaHei" charset="-122"/>
            </a:endParaRPr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1133475"/>
            <a:ext cx="2879725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56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4076700"/>
            <a:ext cx="2879725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565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8263" y="1133475"/>
            <a:ext cx="287972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566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58888" y="3860800"/>
            <a:ext cx="2808287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7325" y="476250"/>
            <a:ext cx="8569325" cy="10779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32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</a:rPr>
              <a:t>2. Артиллеристы и математические задачи</a:t>
            </a:r>
            <a:endParaRPr lang="ru-RU" b="0" dirty="0">
              <a:solidFill>
                <a:srgbClr val="0070C0"/>
              </a:solidFill>
              <a:latin typeface="Calibri"/>
              <a:ea typeface="+mn-ea"/>
            </a:endParaRPr>
          </a:p>
        </p:txBody>
      </p:sp>
      <p:pic>
        <p:nvPicPr>
          <p:cNvPr id="67587" name="Рисунок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9700" y="1554163"/>
            <a:ext cx="3290888" cy="303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8" name="Прямоугольник 4"/>
          <p:cNvSpPr>
            <a:spLocks noChangeArrowheads="1"/>
          </p:cNvSpPr>
          <p:nvPr/>
        </p:nvSpPr>
        <p:spPr bwMode="auto">
          <a:xfrm>
            <a:off x="4606925" y="4787900"/>
            <a:ext cx="45720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2700" algn="ctr" defTabSz="914400">
              <a:spcAft>
                <a:spcPts val="1613"/>
              </a:spcAft>
              <a:buClrTx/>
              <a:buSzTx/>
              <a:buFontTx/>
              <a:buNone/>
            </a:pPr>
            <a:r>
              <a:rPr lang="ru-RU">
                <a:solidFill>
                  <a:srgbClr val="C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Академик, математик -  </a:t>
            </a:r>
          </a:p>
          <a:p>
            <a:pPr marL="12700" algn="ctr" defTabSz="914400">
              <a:spcAft>
                <a:spcPts val="1613"/>
              </a:spcAft>
              <a:buClrTx/>
              <a:buSzTx/>
              <a:buFontTx/>
              <a:buNone/>
            </a:pPr>
            <a:r>
              <a:rPr lang="ru-RU">
                <a:solidFill>
                  <a:srgbClr val="C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Андрей Николаевич</a:t>
            </a:r>
          </a:p>
          <a:p>
            <a:pPr marL="12700" algn="ctr" defTabSz="914400">
              <a:spcAft>
                <a:spcPts val="1613"/>
              </a:spcAft>
              <a:buClrTx/>
              <a:buSzTx/>
              <a:buFontTx/>
              <a:buNone/>
            </a:pPr>
            <a:r>
              <a:rPr lang="ru-RU">
                <a:solidFill>
                  <a:srgbClr val="C0000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Колмогоров (1903-1987).</a:t>
            </a:r>
            <a:endParaRPr lang="ru-RU" sz="14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6758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1554163"/>
            <a:ext cx="4249737" cy="4683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1538288"/>
            <a:ext cx="8207375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1650" y="1538288"/>
            <a:ext cx="8132763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214438"/>
            <a:ext cx="3402013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09575" y="549275"/>
            <a:ext cx="8483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32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</a:rPr>
              <a:t>3. Флот и математические таблицы  </a:t>
            </a:r>
            <a:endParaRPr lang="ru-RU" b="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686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4389438"/>
            <a:ext cx="4186237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539750" y="4868863"/>
            <a:ext cx="3384550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buClrTx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icrosoft YaHei"/>
              </a:rPr>
              <a:t>Алексей Николаевич</a:t>
            </a:r>
            <a:b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icrosoft YaHei"/>
              </a:rPr>
            </a:br>
            <a: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icrosoft YaHei"/>
              </a:rPr>
              <a:t>Крылов  </a:t>
            </a:r>
          </a:p>
        </p:txBody>
      </p:sp>
      <p:sp>
        <p:nvSpPr>
          <p:cNvPr id="68614" name="TextBox 2"/>
          <p:cNvSpPr txBox="1">
            <a:spLocks noChangeArrowheads="1"/>
          </p:cNvSpPr>
          <p:nvPr/>
        </p:nvSpPr>
        <p:spPr bwMode="auto">
          <a:xfrm>
            <a:off x="684213" y="5700713"/>
            <a:ext cx="302418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2800">
                <a:solidFill>
                  <a:srgbClr val="C00000"/>
                </a:solidFill>
              </a:rPr>
              <a:t>1863—1945</a:t>
            </a:r>
          </a:p>
        </p:txBody>
      </p:sp>
      <p:pic>
        <p:nvPicPr>
          <p:cNvPr id="6861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70388" y="1341438"/>
            <a:ext cx="4267200" cy="29638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8376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1166813"/>
            <a:ext cx="8294687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7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8313" y="1057275"/>
            <a:ext cx="8169275" cy="555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363" y="333375"/>
            <a:ext cx="907256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itchFamily="16" charset="0"/>
              <a:buNone/>
              <a:defRPr/>
            </a:pPr>
            <a:r>
              <a:rPr lang="ru-RU" sz="32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Microsoft YaHei" charset="-122"/>
              </a:rPr>
              <a:t>4.Создание новых видов оружия</a:t>
            </a:r>
            <a:endParaRPr lang="ru-RU" sz="3200" b="0" dirty="0">
              <a:solidFill>
                <a:prstClr val="black"/>
              </a:solidFill>
              <a:latin typeface="Calibri"/>
              <a:ea typeface="Microsoft YaHei" charset="-122"/>
            </a:endParaRPr>
          </a:p>
        </p:txBody>
      </p:sp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3225" y="917575"/>
            <a:ext cx="6192838" cy="560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250" y="917575"/>
            <a:ext cx="8272463" cy="560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611188" y="1412875"/>
            <a:ext cx="325755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pPr algn="ctr" defTabSz="9144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vi-VN" altLang="ru-RU" sz="2000" kern="0" dirty="0">
                <a:solidFill>
                  <a:srgbClr val="C00000"/>
                </a:solidFill>
                <a:ea typeface="Microsoft YaHei" charset="-122"/>
              </a:rPr>
              <a:t>Алексе́й Васи́льевич</a:t>
            </a:r>
          </a:p>
          <a:p>
            <a:pPr algn="ctr" defTabSz="91440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altLang="ru-RU" sz="2000" kern="0" dirty="0">
                <a:solidFill>
                  <a:srgbClr val="C00000"/>
                </a:solidFill>
                <a:ea typeface="Microsoft YaHei" charset="-122"/>
              </a:rPr>
              <a:t>Погорелов. </a:t>
            </a:r>
          </a:p>
        </p:txBody>
      </p:sp>
      <p:pic>
        <p:nvPicPr>
          <p:cNvPr id="70659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2192338"/>
            <a:ext cx="2592387" cy="35861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368925" y="881063"/>
            <a:ext cx="3600450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buClrTx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800" b="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icrosoft YaHei"/>
              </a:rPr>
              <a:t>Ляпунов Алексей Андреевич</a:t>
            </a:r>
          </a:p>
        </p:txBody>
      </p:sp>
      <p:pic>
        <p:nvPicPr>
          <p:cNvPr id="7066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0425" y="2384425"/>
            <a:ext cx="2570163" cy="3960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0662" name="Picture 5"/>
          <p:cNvPicPr>
            <a:picLocks noChangeAspect="1" noChangeArrowheads="1"/>
          </p:cNvPicPr>
          <p:nvPr/>
        </p:nvPicPr>
        <p:blipFill>
          <a:blip r:embed="rId4"/>
          <a:srcRect l="8768" t="2440" r="9277"/>
          <a:stretch>
            <a:fillRect/>
          </a:stretch>
        </p:blipFill>
        <p:spPr bwMode="auto">
          <a:xfrm>
            <a:off x="3279775" y="2924175"/>
            <a:ext cx="2016125" cy="2879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0663" name="TextBox 6"/>
          <p:cNvSpPr txBox="1">
            <a:spLocks noChangeArrowheads="1"/>
          </p:cNvSpPr>
          <p:nvPr/>
        </p:nvSpPr>
        <p:spPr bwMode="auto">
          <a:xfrm>
            <a:off x="2916238" y="5842000"/>
            <a:ext cx="3024187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vi-VN" altLang="ru-RU">
                <a:solidFill>
                  <a:srgbClr val="C00000"/>
                </a:solidFill>
              </a:rPr>
              <a:t>Ю́рий Влади́мирович </a:t>
            </a:r>
            <a:r>
              <a:rPr lang="ru-RU" altLang="ru-RU">
                <a:solidFill>
                  <a:srgbClr val="C00000"/>
                </a:solidFill>
              </a:rPr>
              <a:t>Линник. </a:t>
            </a:r>
          </a:p>
          <a:p>
            <a:pPr algn="ctr">
              <a:lnSpc>
                <a:spcPct val="80000"/>
              </a:lnSpc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>
                <a:solidFill>
                  <a:srgbClr val="C00000"/>
                </a:solidFill>
              </a:rPr>
              <a:t>(1915 -1972).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45188" y="1916113"/>
            <a:ext cx="2447925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82563" lvl="1" indent="-1588">
              <a:lnSpc>
                <a:spcPct val="80000"/>
              </a:lnSpc>
              <a:spcBef>
                <a:spcPts val="500"/>
              </a:spcBef>
              <a:buClrTx/>
              <a:buFont typeface="Times New Roman" pitchFamily="16" charset="0"/>
              <a:buNone/>
              <a:tabLst>
                <a:tab pos="352425" algn="l"/>
                <a:tab pos="1266825" algn="l"/>
                <a:tab pos="2181225" algn="l"/>
                <a:tab pos="3095625" algn="l"/>
                <a:tab pos="4010025" algn="l"/>
                <a:tab pos="4924425" algn="l"/>
                <a:tab pos="5838825" algn="l"/>
                <a:tab pos="6753225" algn="l"/>
                <a:tab pos="7667625" algn="l"/>
                <a:tab pos="8582025" algn="l"/>
                <a:tab pos="9496425" algn="l"/>
              </a:tabLst>
              <a:defRPr/>
            </a:pPr>
            <a:r>
              <a:rPr lang="ru-RU" sz="2000" b="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6" charset="0"/>
                <a:ea typeface="Microsoft YaHei"/>
              </a:rPr>
              <a:t>(1911—1973)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6900" y="404813"/>
            <a:ext cx="78263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itchFamily="16" charset="0"/>
              <a:buNone/>
              <a:defRPr/>
            </a:pPr>
            <a:r>
              <a:rPr lang="ru-RU" sz="32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Microsoft YaHei" charset="-122"/>
              </a:rPr>
              <a:t>5. Ученые -математики на фронте</a:t>
            </a:r>
            <a:endParaRPr lang="ru-RU" sz="3200" b="0" dirty="0">
              <a:solidFill>
                <a:prstClr val="black"/>
              </a:solidFill>
              <a:latin typeface="Calibri"/>
              <a:ea typeface="Microsoft YaHei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1234</TotalTime>
  <Words>307</Words>
  <Application>Microsoft Office PowerPoint</Application>
  <PresentationFormat>Экран (4:3)</PresentationFormat>
  <Paragraphs>52</Paragraphs>
  <Slides>13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13</vt:i4>
      </vt:variant>
    </vt:vector>
  </HeadingPairs>
  <TitlesOfParts>
    <vt:vector size="28" baseType="lpstr">
      <vt:lpstr>Verdana</vt:lpstr>
      <vt:lpstr>Microsoft YaHei</vt:lpstr>
      <vt:lpstr>Times New Roman</vt:lpstr>
      <vt:lpstr>Calibri</vt:lpstr>
      <vt:lpstr>Arial</vt:lpstr>
      <vt:lpstr>Tahoma</vt:lpstr>
      <vt:lpstr>Arial Unicode MS</vt:lpstr>
      <vt:lpstr>Monotype Corsiva</vt:lpstr>
      <vt:lpstr>Mongolian Baiti</vt:lpstr>
      <vt:lpstr>Arial Black</vt:lpstr>
      <vt:lpstr>2_Тема Office</vt:lpstr>
      <vt:lpstr>3_Тема Office</vt:lpstr>
      <vt:lpstr>4_Тема Office</vt:lpstr>
      <vt:lpstr>14_Тема Office</vt:lpstr>
      <vt:lpstr>5_Тема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Математики в годы  Великой Отечественной войны</dc:title>
  <dc:creator>Ученик</dc:creator>
  <cp:lastModifiedBy>Ольга</cp:lastModifiedBy>
  <cp:revision>111</cp:revision>
  <cp:lastPrinted>1601-01-01T00:00:00Z</cp:lastPrinted>
  <dcterms:created xsi:type="dcterms:W3CDTF">2010-04-15T07:39:38Z</dcterms:created>
  <dcterms:modified xsi:type="dcterms:W3CDTF">2023-12-08T10:04:37Z</dcterms:modified>
</cp:coreProperties>
</file>