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921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312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807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753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7464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1033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962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852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06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901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429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5B9BD-810B-4EE8-B093-CFD86D4C0AEB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4A88C-4148-4B74-A97C-F0213E8B3B0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570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763738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Сообщение на тему </a:t>
            </a:r>
            <a:br>
              <a:rPr lang="ru-RU" sz="4800" dirty="0" smtClean="0"/>
            </a:br>
            <a:r>
              <a:rPr lang="ru-RU" sz="4800" b="1" dirty="0" smtClean="0"/>
              <a:t>«Алкоголь </a:t>
            </a:r>
            <a:r>
              <a:rPr lang="ru-RU" sz="4800" b="1" smtClean="0"/>
              <a:t>и молодежь»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>
                <a:latin typeface="+mj-lt"/>
              </a:rPr>
              <a:t>подготовила </a:t>
            </a:r>
            <a:r>
              <a:rPr lang="ru-RU" dirty="0" err="1">
                <a:latin typeface="+mj-lt"/>
              </a:rPr>
              <a:t>Урынгалиева</a:t>
            </a:r>
            <a:r>
              <a:rPr lang="ru-RU" dirty="0">
                <a:latin typeface="+mj-lt"/>
              </a:rPr>
              <a:t> Александра Валерьевна, </a:t>
            </a:r>
          </a:p>
          <a:p>
            <a:r>
              <a:rPr lang="ru-RU" dirty="0">
                <a:latin typeface="+mj-lt"/>
              </a:rPr>
              <a:t>социальный педагог МОУ «СОШ п. Коминтерн»</a:t>
            </a:r>
          </a:p>
          <a:p>
            <a:r>
              <a:rPr lang="ru-RU" dirty="0" err="1">
                <a:latin typeface="+mj-lt"/>
              </a:rPr>
              <a:t>Энгельсского</a:t>
            </a:r>
            <a:r>
              <a:rPr lang="ru-RU" dirty="0">
                <a:latin typeface="+mj-lt"/>
              </a:rPr>
              <a:t> муниципального района</a:t>
            </a:r>
          </a:p>
          <a:p>
            <a:r>
              <a:rPr lang="ru-RU" dirty="0">
                <a:latin typeface="+mj-lt"/>
              </a:rPr>
              <a:t>Саратовской области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61093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88640"/>
            <a:ext cx="4525963" cy="4525963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35896" y="1484784"/>
            <a:ext cx="5195416" cy="519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96044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271488"/>
            <a:ext cx="2880320" cy="288032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3151808"/>
            <a:ext cx="3600400" cy="36004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4008" y="2492896"/>
            <a:ext cx="4259312" cy="42593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7944" y="188640"/>
            <a:ext cx="3101764" cy="3101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8424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746944"/>
            <a:ext cx="3268960" cy="326896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8227" y="2204864"/>
            <a:ext cx="3755256" cy="3755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935690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Сообщение на тему  «Алкоголь и молодежь» 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Сообщение на тему  «Жизнь без алкоголя»</dc:title>
  <dc:creator>UryngalievaAV</dc:creator>
  <cp:lastModifiedBy>Ольга</cp:lastModifiedBy>
  <cp:revision>5</cp:revision>
  <dcterms:created xsi:type="dcterms:W3CDTF">2025-09-17T09:21:17Z</dcterms:created>
  <dcterms:modified xsi:type="dcterms:W3CDTF">2025-09-22T06:44:26Z</dcterms:modified>
</cp:coreProperties>
</file>