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Source Serif Pro" charset="0"/>
      <p:regular r:id="rId17"/>
      <p:bold r:id="rId18"/>
      <p:italic r:id="rId19"/>
      <p:boldItalic r:id="rId20"/>
    </p:embeddedFont>
    <p:embeddedFont>
      <p:font typeface="Inconsolata" charset="0"/>
      <p:regular r:id="rId21"/>
    </p:embeddedFont>
    <p:embeddedFont>
      <p:font typeface="Platypi Medium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04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«День конституции: Праздник для всех!»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80190" y="412325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Сегодня мы отмечаем важный праздник — День Конституции Российской Федерации. Мы узнаем, что такое Родина, что такое Конституция, и как важно соблюдать законы нашей </a:t>
            </a:r>
            <a:r>
              <a:rPr lang="en-US" sz="1750" dirty="0" err="1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страны</a:t>
            </a: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.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7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Сегодня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7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мы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7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узнаем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о </a:t>
            </a:r>
            <a:r>
              <a:rPr lang="en-US" sz="17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важном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7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дне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!</a:t>
            </a:r>
            <a:endParaRPr lang="ru-RU" sz="1750" dirty="0">
              <a:solidFill>
                <a:srgbClr val="151617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>
              <a:lnSpc>
                <a:spcPts val="2850"/>
              </a:lnSpc>
            </a:pPr>
            <a:endParaRPr lang="ru-RU" sz="1750" dirty="0">
              <a:solidFill>
                <a:srgbClr val="151617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>
              <a:lnSpc>
                <a:spcPts val="2850"/>
              </a:lnSpc>
            </a:pPr>
            <a:endParaRPr lang="en-US" sz="1750" dirty="0"/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821732" y="5880972"/>
            <a:ext cx="4491129" cy="177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15000"/>
              </a:lnSpc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Подготовила педагог-психолог: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Шоболова</a:t>
            </a: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Мария Александровна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МДОУ  «ЦРР – детский сад №98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«Алые паруса» г. Саратов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xmlns="" id="{5996D863-B46C-46D4-BAAD-365F9EACB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Вместе мы сильнее!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Соблюдая законы, уважая Конституцию, мы строим сильное и процветающее государство. Вместе мы сделаем нашу Родину лучше и краше!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55001" y="204396"/>
            <a:ext cx="13995699" cy="3550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Что такое Родина?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82880" y="1075765"/>
            <a:ext cx="14167820" cy="4107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Родина – это место, где мы родились, где наш дом, наша семья, друзья, наш детский сад. Родина – это наша страна, Россия. Она большая и красивая!</a:t>
            </a:r>
            <a:endParaRPr lang="en-US" sz="1750" dirty="0"/>
          </a:p>
        </p:txBody>
      </p:sp>
      <p:pic>
        <p:nvPicPr>
          <p:cNvPr id="1026" name="Picture 2" descr="Патриотическое воспитание">
            <a:extLst>
              <a:ext uri="{FF2B5EF4-FFF2-40B4-BE49-F238E27FC236}">
                <a16:creationId xmlns:a16="http://schemas.microsoft.com/office/drawing/2014/main" xmlns="" id="{B9CAA24E-AC0F-4D81-885F-01FBF820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045" y="1844052"/>
            <a:ext cx="10535057" cy="63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88660" y="322729"/>
            <a:ext cx="8304902" cy="1228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Символы нашей страны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172584"/>
            <a:ext cx="5908224" cy="3224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301214" y="6777317"/>
            <a:ext cx="6400800" cy="1129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Флаг – это главный символ России. Он представляет нашу страну на международных </a:t>
            </a:r>
            <a:r>
              <a:rPr lang="en-US" sz="1750" dirty="0" err="1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событиях</a:t>
            </a: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.</a:t>
            </a: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9785608" y="2526851"/>
            <a:ext cx="454280" cy="14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Герб</a:t>
            </a:r>
            <a:endParaRPr lang="ru-RU" sz="2200" dirty="0">
              <a:solidFill>
                <a:srgbClr val="201B18"/>
              </a:solidFill>
              <a:latin typeface="Platypi Medium" pitchFamily="34" charset="0"/>
              <a:ea typeface="Platypi Medium" pitchFamily="34" charset="-122"/>
              <a:cs typeface="Platypi Medium" pitchFamily="34" charset="-120"/>
            </a:endParaRPr>
          </a:p>
          <a:p>
            <a:pPr marL="0" indent="0">
              <a:lnSpc>
                <a:spcPts val="2750"/>
              </a:lnSpc>
              <a:buNone/>
            </a:pPr>
            <a:endParaRPr lang="ru-RU" sz="2200" dirty="0">
              <a:solidFill>
                <a:srgbClr val="201B18"/>
              </a:solidFill>
              <a:cs typeface="Platypi Medium" pitchFamily="34" charset="-120"/>
            </a:endParaRPr>
          </a:p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39685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itchFamily="34" charset="0"/>
              <a:ea typeface="Source Serif Pro" pitchFamily="34" charset="-122"/>
              <a:cs typeface="Source Serif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Герб</a:t>
            </a: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 – это символ власти и единства народа. Он изображает двуглавого орла, который является символом силы и могущества.</a:t>
            </a:r>
            <a:endParaRPr lang="en-US" sz="1750" dirty="0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xmlns="" id="{B4C22D5D-4D46-44DA-89D9-B66951299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43" y="1127623"/>
            <a:ext cx="3750141" cy="5627653"/>
          </a:xfrm>
          <a:prstGeom prst="rect">
            <a:avLst/>
          </a:prstGeom>
        </p:spPr>
      </p:pic>
      <p:pic>
        <p:nvPicPr>
          <p:cNvPr id="2054" name="Picture 6" descr="герб российской федерации на прозрачном фоне 28 фото">
            <a:extLst>
              <a:ext uri="{FF2B5EF4-FFF2-40B4-BE49-F238E27FC236}">
                <a16:creationId xmlns:a16="http://schemas.microsoft.com/office/drawing/2014/main" xmlns="" id="{8C0A5EDE-6D8E-46E6-9CE2-2D79D37D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9839" y="1596249"/>
            <a:ext cx="7170187" cy="450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Конституция: Главный закон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Конституция – это самый главный закон страны. В ней записаны права и обязанности граждан. Конституция определяет как люди должны жить и взаимодействовать в обществе.</a:t>
            </a:r>
            <a:endParaRPr lang="en-US" sz="17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6E6800-F475-490C-8F1E-178631E2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6" y="2158158"/>
            <a:ext cx="5369076" cy="36509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96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Права и обязанности граждан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4251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972503" y="3027521"/>
            <a:ext cx="15275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942511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Право на образование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78725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Каждый имеет право на получение образования, обучение в школе, институте или университете.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94251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9" name="Text 6"/>
          <p:cNvSpPr/>
          <p:nvPr/>
        </p:nvSpPr>
        <p:spPr>
          <a:xfrm>
            <a:off x="4830723" y="3027521"/>
            <a:ext cx="2197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942511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Право на здравоохранение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787259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Все граждане имеют право на медицинскую помощь, бесплатную или платную.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8373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3" name="Text 10"/>
          <p:cNvSpPr/>
          <p:nvPr/>
        </p:nvSpPr>
        <p:spPr>
          <a:xfrm>
            <a:off x="942737" y="6168747"/>
            <a:ext cx="21228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6083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Право на труд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57415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Каждый гражданин имеет право на работу, на выбор профессии и на получение достойной заработной платы.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Важность соблюдения законов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Соблюдение законов очень важно для нашей страны. Конституция гарантирует права каждого гражданина, а также устанавливает правила, которые мы должны соблюдать.</a:t>
            </a:r>
            <a:endParaRPr lang="en-US" sz="175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xmlns="" id="{48A5BEB5-3782-42AC-B4EA-E0F0813C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-5715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73236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Матрешка: символ России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Матрешка – это символ России, она отражает богатство культуры нашей страны. Матрешка – это символ семьи и единства, доброты и красоты.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Строим дом мечты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В Конституции записано право каждого человека на жилище. Давайте пофантазируем и построим свой дом мечты из геометрических фигур!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Важно помнить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Россия — это наша большая Родина, где живут разные народы, у каждого есть свои традиции и культура. Мы должны беречь и уважать нашу Родину!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382</Words>
  <Application>Microsoft Office PowerPoint</Application>
  <PresentationFormat>Произвольный</PresentationFormat>
  <Paragraphs>51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Times New Roman</vt:lpstr>
      <vt:lpstr>Calibri</vt:lpstr>
      <vt:lpstr>Source Serif Pro</vt:lpstr>
      <vt:lpstr>Inconsolata</vt:lpstr>
      <vt:lpstr>Platypi Medium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Ольга</cp:lastModifiedBy>
  <cp:revision>4</cp:revision>
  <dcterms:created xsi:type="dcterms:W3CDTF">2024-12-16T11:49:18Z</dcterms:created>
  <dcterms:modified xsi:type="dcterms:W3CDTF">2024-12-17T06:56:38Z</dcterms:modified>
</cp:coreProperties>
</file>