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7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8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D18213-9EF4-4399-AEF5-FB82DA623F08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B8C838-80B5-450A-B199-4191B7B48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391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8C838-80B5-450A-B199-4191B7B4848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822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8C838-80B5-450A-B199-4191B7B4848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500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BB70-5919-4291-9D3D-9A5B593796C2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8758-9E07-49EF-98CA-FFF03246F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959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BB70-5919-4291-9D3D-9A5B593796C2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8758-9E07-49EF-98CA-FFF03246F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799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BB70-5919-4291-9D3D-9A5B593796C2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8758-9E07-49EF-98CA-FFF03246F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046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BB70-5919-4291-9D3D-9A5B593796C2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8758-9E07-49EF-98CA-FFF03246F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1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BB70-5919-4291-9D3D-9A5B593796C2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8758-9E07-49EF-98CA-FFF03246F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102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BB70-5919-4291-9D3D-9A5B593796C2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8758-9E07-49EF-98CA-FFF03246F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703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BB70-5919-4291-9D3D-9A5B593796C2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8758-9E07-49EF-98CA-FFF03246F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457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BB70-5919-4291-9D3D-9A5B593796C2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8758-9E07-49EF-98CA-FFF03246F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074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BB70-5919-4291-9D3D-9A5B593796C2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8758-9E07-49EF-98CA-FFF03246F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2277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BB70-5919-4291-9D3D-9A5B593796C2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8758-9E07-49EF-98CA-FFF03246F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483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BB70-5919-4291-9D3D-9A5B593796C2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8758-9E07-49EF-98CA-FFF03246F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192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9BB70-5919-4291-9D3D-9A5B593796C2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78758-9E07-49EF-98CA-FFF03246F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006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48344" y="333829"/>
            <a:ext cx="7827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ЗДРАВСТВУЙТЕ  !</a:t>
            </a:r>
            <a:endParaRPr lang="ru-RU" sz="6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46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572000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3029" y="0"/>
            <a:ext cx="8098971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510972"/>
            <a:ext cx="4267200" cy="4347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2648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71" y="805989"/>
            <a:ext cx="6052458" cy="5928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355771" y="145144"/>
            <a:ext cx="7314708" cy="660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 МАЯКОВСКИЙ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720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514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314" y="1059991"/>
            <a:ext cx="5776686" cy="5783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6313715" y="232230"/>
            <a:ext cx="5263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ИГОРЬ СЕВЕРЯНИН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685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1020" y="-132047"/>
            <a:ext cx="6047756" cy="59319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3511" y="1204442"/>
            <a:ext cx="5779509" cy="578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35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0285" y="0"/>
            <a:ext cx="11669485" cy="7117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Футуризм — течение авангардного искусства 1910-х — начала 1920-х годов, прежде всего в поэзии и живописи Италии и России.</a:t>
            </a:r>
          </a:p>
          <a:p>
            <a:endParaRPr lang="ru-RU" sz="3200" b="1" i="0" dirty="0" smtClean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«Манифесте футуризма», опубликованном в 1909 году итальянским поэтом Филиппо Маринетти, подчёркивалось стремление поэтов и живописцев «отразить в своих картинах ускорение темпа жизни и индустриализацию среды как приметы новой эры». Отсюда название течения.</a:t>
            </a:r>
          </a:p>
          <a:p>
            <a:endParaRPr lang="ru-RU" sz="3200" b="1" i="0" dirty="0" smtClean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Футуристы с презрением отвергали прошлое, традиционную культуру во всех её проявлениях и воспевали будущее — наступающую эпоху индустриализма, техники, высоких скоростей и темпов жизни.</a:t>
            </a:r>
            <a:endParaRPr lang="ru-RU" sz="3200" b="1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266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"/>
            <a:ext cx="121920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Эгофутуризм — это литературное направление, которое развивается в рамках русского футуризма.</a:t>
            </a:r>
          </a:p>
          <a:p>
            <a:r>
              <a:rPr lang="ru-RU" sz="2800" b="1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черта направления — победа индивидуального над коллективным.</a:t>
            </a:r>
          </a:p>
          <a:p>
            <a:endParaRPr lang="ru-RU" sz="2800" b="1" i="0" dirty="0" smtClean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принципы творчества, придуманные Игорем Северяниным:</a:t>
            </a:r>
          </a:p>
          <a:p>
            <a:r>
              <a:rPr lang="ru-RU" sz="2800" b="1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— Единственная истина — это душа человека.</a:t>
            </a:r>
            <a:br>
              <a:rPr lang="ru-RU" sz="2800" b="1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— Личности необходимо самоутверждение.</a:t>
            </a:r>
            <a:br>
              <a:rPr lang="ru-RU" sz="2800" b="1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— В поисках нового нельзя отказываться от старого.</a:t>
            </a:r>
            <a:br>
              <a:rPr lang="ru-RU" sz="2800" b="1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— Неологизмы должны быть осмысленными.</a:t>
            </a:r>
            <a:br>
              <a:rPr lang="ru-RU" sz="2800" b="1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— Употреблять больше нестандартных, ярких образов и эпитетов.</a:t>
            </a:r>
            <a:br>
              <a:rPr lang="ru-RU" sz="2800" b="1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— Бороться со «стереотипами», «шаблонами».</a:t>
            </a:r>
            <a:br>
              <a:rPr lang="ru-RU" sz="2800" b="1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— Употреблять разнообразные стихотворные размеры.</a:t>
            </a:r>
          </a:p>
          <a:p>
            <a:r>
              <a:rPr lang="ru-RU" sz="2800" b="1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Эгофутуристы также занимались обновлением стихотворной рифмы и языковыми экспериментами.</a:t>
            </a:r>
            <a:endParaRPr lang="ru-RU" sz="2800" b="1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939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027" y="747932"/>
            <a:ext cx="5515430" cy="5978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6125029" y="101601"/>
            <a:ext cx="6038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ЕСЕНИН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074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494"/>
            <a:ext cx="12192000" cy="68824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487" y="515257"/>
            <a:ext cx="4818742" cy="6342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6183086" y="391886"/>
            <a:ext cx="6238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ЗИНАИДА   ГИППИУС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0176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517358" cy="59745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9646" y="517610"/>
            <a:ext cx="4822354" cy="634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6630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0285" y="101601"/>
            <a:ext cx="117710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Имажинизм — авангардистское течение в русской поэзии 1920-х годов.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0285" y="928914"/>
            <a:ext cx="11771085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Имажинисты провозгласили «победу образа над смыслом». Они призывали к «ломке» грамматики, созданию стихотворений как «каталогов» не связанных между собой образов. </a:t>
            </a:r>
          </a:p>
          <a:p>
            <a:endParaRPr lang="ru-RU" sz="2800" b="1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Культивировали нанизывание усложнённых метафор, построенных на неожиданном сближении отдалённых явлений, необычную, шокирующую, часто непристойную образность.</a:t>
            </a:r>
          </a:p>
          <a:p>
            <a:endParaRPr lang="ru-RU" sz="2800" b="1" i="0" dirty="0" smtClean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отличие от футуристов, имажинисты подчёркивали свою принципиальную аполитичность. Они вели богемный образ жизни.</a:t>
            </a:r>
          </a:p>
          <a:p>
            <a:endParaRPr lang="ru-RU" sz="2800" b="1" i="0" dirty="0" smtClean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1924 году группа распалась из-за разногласий в понимании природы художественного образа.</a:t>
            </a:r>
            <a:endParaRPr lang="ru-RU" sz="2800" b="1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422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С.Рахманинов Концерт № 2, часть 1 (фрагмент) (256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3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059543"/>
            <a:ext cx="1204685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Символи́зм (фр. Symbolisme) — одно из крупнейших течений в искусстве (литературе, музыке и живописи), </a:t>
            </a:r>
          </a:p>
          <a:p>
            <a:r>
              <a:rPr lang="ru-RU" sz="3200" b="1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характеризуемое экспериментаторством, стремлением к новаторству, использованием символики, недосказанности, намёков, таинственных и загадочных образов. </a:t>
            </a:r>
          </a:p>
          <a:p>
            <a:endParaRPr lang="ru-RU" sz="3200" b="1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Символизм возник во Франции в 1870—1880-х годах и достиг наибольшего развития на рубеже XIX и XX веков, прежде всего в самой Франции, а также в Германии, Бельгии и России.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1801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630"/>
            <a:ext cx="12192000" cy="672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1659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86" y="130629"/>
            <a:ext cx="11843657" cy="6727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102654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10" y="-41365"/>
            <a:ext cx="12238444" cy="68993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14" y="130629"/>
            <a:ext cx="11872685" cy="660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6493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30" y="0"/>
            <a:ext cx="1185817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07516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43" y="156028"/>
            <a:ext cx="11684000" cy="6545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64567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830" y="217713"/>
            <a:ext cx="11669484" cy="6516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01641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13" y="275771"/>
            <a:ext cx="11829143" cy="6444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628111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71" y="54428"/>
            <a:ext cx="11640457" cy="6749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51153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8229" y="154214"/>
            <a:ext cx="8302171" cy="6625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788229" cy="3467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4993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20800" y="1683657"/>
            <a:ext cx="102169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СЕРЕБРЯНЫЙ  ВЕК</a:t>
            </a:r>
          </a:p>
          <a:p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РУССКОЙ  КУЛЬТУРЫ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8516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1942" y="130629"/>
            <a:ext cx="9521371" cy="6727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371725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21179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799" y="159657"/>
            <a:ext cx="9173029" cy="6589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2844800" cy="3396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74952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2514" y="0"/>
            <a:ext cx="9129486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42" y="-1"/>
            <a:ext cx="3018972" cy="3614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534319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77" y="158212"/>
            <a:ext cx="11687045" cy="654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468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9987"/>
            <a:ext cx="12192000" cy="527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724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12" y="825782"/>
            <a:ext cx="11985775" cy="520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2470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449943" y="-246743"/>
            <a:ext cx="125403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23875" algn="just">
              <a:lnSpc>
                <a:spcPct val="150000"/>
              </a:lnSpc>
              <a:spcAft>
                <a:spcPts val="1000"/>
              </a:spcAft>
            </a:pPr>
            <a:r>
              <a:rPr lang="ru-RU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«Искусство должно быть понятно народу» В.И.Ленин (государственный деятель) </a:t>
            </a:r>
            <a:endParaRPr lang="ru-RU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6115" y="609600"/>
            <a:ext cx="1207588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Чувство меры в искусстве — все.                      Анатоль Франс (французский писатель) </a:t>
            </a:r>
          </a:p>
          <a:p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искусстве главное не вкус, а размах.                        Марк Алданов (русский писатель) </a:t>
            </a:r>
          </a:p>
          <a:p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Безошибочный признак того, что что-то не является искусством или кто-то не понимает искусства,- это скука...               Бертольд Брехт(немецкий драматург и поэт) </a:t>
            </a:r>
          </a:p>
          <a:p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 впечатлений, восторгов, вдохновения, без жизненного опыта — нет творчества. Дмитрий Дмитриевич Шостакович (российский советский композитор)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Простота, правда и естественность — вот три великих принципа прекрасного во всех произведениях искусства.              Кристоф Виллибальд  Глюк (немецкий композитор) 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Всякий художник был поначалу любителем.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Ральф Уолдо Эмерсон (американский философ) 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Искусство заключается в том, чтобы найти необыкновенное в обыкновенном и обыкновенное в необыкновенном.                  Дэни Дидро (французский просветитель) </a:t>
            </a:r>
          </a:p>
        </p:txBody>
      </p:sp>
    </p:spTree>
    <p:extLst>
      <p:ext uri="{BB962C8B-B14F-4D97-AF65-F5344CB8AC3E}">
        <p14:creationId xmlns:p14="http://schemas.microsoft.com/office/powerpoint/2010/main" val="2559989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5771" y="508001"/>
            <a:ext cx="11524343" cy="5750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23875" algn="just">
              <a:lnSpc>
                <a:spcPct val="150000"/>
              </a:lnSpc>
              <a:spcAft>
                <a:spcPts val="1000"/>
              </a:spcAft>
            </a:pPr>
            <a:r>
              <a:rPr lang="ru-RU" sz="5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Много нужно для искусства, но главное — огонь! </a:t>
            </a:r>
          </a:p>
          <a:p>
            <a:pPr marL="523875" algn="just">
              <a:lnSpc>
                <a:spcPct val="150000"/>
              </a:lnSpc>
              <a:spcAft>
                <a:spcPts val="1000"/>
              </a:spcAft>
            </a:pPr>
            <a:endParaRPr lang="ru-RU" sz="5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23875" algn="just">
              <a:lnSpc>
                <a:spcPct val="150000"/>
              </a:lnSpc>
              <a:spcAft>
                <a:spcPts val="1000"/>
              </a:spcAft>
            </a:pPr>
            <a:r>
              <a:rPr lang="ru-RU" sz="3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Лев Николаевич Толстой (великий русский писатель) </a:t>
            </a:r>
            <a:endParaRPr lang="ru-RU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1374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8686" y="0"/>
            <a:ext cx="11814628" cy="712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23875" algn="just">
              <a:lnSpc>
                <a:spcPct val="150000"/>
              </a:lnSpc>
              <a:spcAft>
                <a:spcPts val="1000"/>
              </a:spcAft>
            </a:pPr>
            <a:r>
              <a:rPr lang="ru-RU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Домашнее задание:</a:t>
            </a:r>
          </a:p>
          <a:p>
            <a:pPr marL="523875" algn="just">
              <a:lnSpc>
                <a:spcPct val="150000"/>
              </a:lnSpc>
              <a:spcAft>
                <a:spcPts val="1000"/>
              </a:spcAft>
            </a:pPr>
            <a:r>
              <a:rPr lang="ru-RU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Вам нужно составить два задания \по теме «Культура «серебряного века» - одно тестовое ( с одним ответом) -  </a:t>
            </a:r>
          </a:p>
          <a:p>
            <a:pPr marL="523875" algn="just">
              <a:lnSpc>
                <a:spcPct val="150000"/>
              </a:lnSpc>
              <a:spcAft>
                <a:spcPts val="1000"/>
              </a:spcAft>
            </a:pPr>
            <a:r>
              <a:rPr lang="ru-RU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другое творческое. </a:t>
            </a:r>
          </a:p>
          <a:p>
            <a:pPr marL="523875" algn="just">
              <a:lnSpc>
                <a:spcPct val="150000"/>
              </a:lnSpc>
              <a:spcAft>
                <a:spcPts val="1000"/>
              </a:spcAft>
            </a:pPr>
            <a:r>
              <a:rPr lang="ru-RU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Главными критериями, от которых будет зависеть оценка, - это сможем ли мы правильно ответить на Ваш вопрос и творческое составляющее (вы можете попросить, к примеру, написать стихотворение в стилистике Маяковского).</a:t>
            </a:r>
            <a:endParaRPr lang="ru-RU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6807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94229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5143" y="899886"/>
            <a:ext cx="1487176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ДЕТИ СТРАШНЫХ ЛЕТ РОССИИ</a:t>
            </a:r>
          </a:p>
          <a:p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   ЗАБЫТЬ НЕ В СИЛАХ НИЧЕГО</a:t>
            </a:r>
          </a:p>
          <a:p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А.А. Блок</a:t>
            </a: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7894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458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0474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6114" y="290286"/>
            <a:ext cx="12075886" cy="530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u-RU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Каковы исторические условия развития культуры серебряного века ?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Какие яркие события и явления российской действительности нашли отражение в культуре эпохи Серебряного века ?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   Какие проблемы волновали деятелей культуры ?</a:t>
            </a:r>
            <a:endParaRPr lang="ru-RU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352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7371" y="478971"/>
            <a:ext cx="11495315" cy="5004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75"/>
              </a:spcAft>
            </a:pPr>
            <a:r>
              <a:rPr lang="ru-RU" b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  <a:spcAft>
                <a:spcPts val="675"/>
              </a:spcAft>
            </a:pPr>
            <a:r>
              <a:rPr lang="ru-RU" sz="44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Интеллигенция не отделяла себя от внутригосударственных процессов.  </a:t>
            </a:r>
          </a:p>
          <a:p>
            <a:pPr algn="just">
              <a:lnSpc>
                <a:spcPct val="107000"/>
              </a:lnSpc>
              <a:spcAft>
                <a:spcPts val="675"/>
              </a:spcAft>
            </a:pPr>
            <a:endParaRPr lang="ru-RU" sz="4400" b="1" dirty="0" smtClean="0">
              <a:solidFill>
                <a:srgbClr val="33333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675"/>
              </a:spcAft>
            </a:pPr>
            <a:r>
              <a:rPr lang="ru-RU" sz="4400" b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Идейные искания ученых и мастеров художественной культуры были характерны данному периоду.</a:t>
            </a:r>
            <a:endParaRPr lang="ru-RU" sz="4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333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27855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8685" y="-159658"/>
            <a:ext cx="12511314" cy="7184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5443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19454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405</Words>
  <Application>Microsoft Office PowerPoint</Application>
  <PresentationFormat>Широкоэкранный</PresentationFormat>
  <Paragraphs>65</Paragraphs>
  <Slides>40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шерепаха юля</dc:creator>
  <cp:lastModifiedBy>шерепаха юля</cp:lastModifiedBy>
  <cp:revision>73</cp:revision>
  <dcterms:created xsi:type="dcterms:W3CDTF">2024-02-25T08:13:15Z</dcterms:created>
  <dcterms:modified xsi:type="dcterms:W3CDTF">2024-02-28T13:31:16Z</dcterms:modified>
</cp:coreProperties>
</file>