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4" r:id="rId8"/>
    <p:sldId id="270" r:id="rId9"/>
    <p:sldId id="271" r:id="rId10"/>
    <p:sldId id="265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66" r:id="rId19"/>
    <p:sldId id="279" r:id="rId20"/>
    <p:sldId id="280" r:id="rId21"/>
    <p:sldId id="267" r:id="rId22"/>
    <p:sldId id="281" r:id="rId23"/>
    <p:sldId id="268" r:id="rId24"/>
    <p:sldId id="28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3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1157" y="1944114"/>
            <a:ext cx="7766936" cy="1646302"/>
          </a:xfrm>
        </p:spPr>
        <p:txBody>
          <a:bodyPr/>
          <a:lstStyle/>
          <a:p>
            <a:pPr algn="ctr"/>
            <a:r>
              <a:rPr lang="ru-RU" dirty="0"/>
              <a:t>Презентация на тему: «Цветочная клумба»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8735" y="4836444"/>
            <a:ext cx="7766936" cy="1096899"/>
          </a:xfrm>
        </p:spPr>
        <p:txBody>
          <a:bodyPr>
            <a:normAutofit/>
          </a:bodyPr>
          <a:lstStyle/>
          <a:p>
            <a:r>
              <a:rPr lang="ru-RU" sz="2600" dirty="0"/>
              <a:t>Воспитатель:</a:t>
            </a:r>
            <a:br>
              <a:rPr lang="ru-RU" sz="2600" dirty="0"/>
            </a:br>
            <a:r>
              <a:rPr lang="ru-RU" sz="2600" dirty="0"/>
              <a:t> Рощина Т.В.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8108" y="297976"/>
            <a:ext cx="6394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МДОУ «Детский сад </a:t>
            </a:r>
            <a:r>
              <a:rPr lang="ru-RU" sz="2800" dirty="0" err="1"/>
              <a:t>п.Пробуждение</a:t>
            </a:r>
            <a:r>
              <a:rPr lang="ru-RU" sz="2800" dirty="0"/>
              <a:t>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4040" y="6233374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2023г.</a:t>
            </a:r>
          </a:p>
        </p:txBody>
      </p:sp>
    </p:spTree>
    <p:extLst>
      <p:ext uri="{BB962C8B-B14F-4D97-AF65-F5344CB8AC3E}">
        <p14:creationId xmlns:p14="http://schemas.microsoft.com/office/powerpoint/2010/main" xmlns="" val="184129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182" y="188819"/>
            <a:ext cx="7004807" cy="1320800"/>
          </a:xfrm>
        </p:spPr>
        <p:txBody>
          <a:bodyPr>
            <a:normAutofit/>
          </a:bodyPr>
          <a:lstStyle/>
          <a:p>
            <a:r>
              <a:rPr lang="ru-RU" dirty="0"/>
              <a:t>Разнообразие цветов на клумбе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251" y="1509619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Цветы как люди, на добро щедры</a:t>
            </a:r>
          </a:p>
          <a:p>
            <a:pPr marL="0" indent="0">
              <a:buNone/>
            </a:pPr>
            <a:r>
              <a:rPr lang="ru-RU" sz="2400" dirty="0"/>
              <a:t>И людям нежность отдавая,</a:t>
            </a:r>
          </a:p>
          <a:p>
            <a:pPr marL="0" indent="0">
              <a:buNone/>
            </a:pPr>
            <a:r>
              <a:rPr lang="ru-RU" sz="2400" dirty="0"/>
              <a:t>Они цветут, сердца обогревая – </a:t>
            </a:r>
          </a:p>
          <a:p>
            <a:pPr marL="0" indent="0">
              <a:buNone/>
            </a:pPr>
            <a:r>
              <a:rPr lang="ru-RU" sz="2400" dirty="0"/>
              <a:t>Как маленькие теплые костры!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F1F4016-C090-4409-AB17-211564904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502" y="1121028"/>
            <a:ext cx="4161115" cy="554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381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3225AD-66C8-41AA-84B6-17E549E1B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CF56619-D108-4A88-A481-FC4FE7FE3F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336" y="88507"/>
            <a:ext cx="5175249" cy="38814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47F3E06-D483-47E7-A329-ACE78742C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583" y="1270000"/>
            <a:ext cx="3833419" cy="511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311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677C1D-02ED-43E7-BCA6-743AF412C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C8F74B9-CDA1-4502-B526-BE42D39AC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430" y="-95069"/>
            <a:ext cx="3991792" cy="532239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37136CC-CD11-4F74-B754-BF608A38E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271" y="273066"/>
            <a:ext cx="4481501" cy="597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882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5D4CEC-6556-4915-8A5F-A7E1453D9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EFB70A1-819C-4AC1-B749-1D921DAFF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888" y="173072"/>
            <a:ext cx="4324749" cy="576633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9DC3B42-CD61-4774-8B4D-59F6BFDA1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305" y="1121290"/>
            <a:ext cx="4025695" cy="536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806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7F050F-7F3D-4416-99D6-3C534A6B3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2960400-3ED3-4B49-9FD1-50CD80FB2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219" y="147230"/>
            <a:ext cx="4440673" cy="59208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D39340F-F59C-41F2-8582-95BEC022D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526" y="759768"/>
            <a:ext cx="4116474" cy="54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133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FBB0BE-40EA-42FD-96D6-5E9E2F8B2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63EE37C-8392-428C-873B-F456E4424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671" y="128720"/>
            <a:ext cx="4208475" cy="561130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332162F-7FC3-4702-B7A3-78C023D13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68" y="1130807"/>
            <a:ext cx="4056606" cy="540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40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24103B-422D-410E-A0A5-BD0F71371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59E5278-7C6B-4C5B-AC5A-AF93848FA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011" y="216166"/>
            <a:ext cx="4298059" cy="573074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A34305C-255E-4B05-848F-48C38ABF4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764" y="802313"/>
            <a:ext cx="4084565" cy="544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774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7C3A38-4652-419C-A9C8-767C639D2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EFD6EBA-A63E-44BE-A729-1EA19CA8D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444" y="255351"/>
            <a:ext cx="3987667" cy="531689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70AB8EB-2AA3-4A47-A680-8125B4559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000" y="813797"/>
            <a:ext cx="4185110" cy="558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406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0479" y="3352800"/>
            <a:ext cx="1770612" cy="1320800"/>
          </a:xfrm>
        </p:spPr>
        <p:txBody>
          <a:bodyPr>
            <a:normAutofit/>
          </a:bodyPr>
          <a:lstStyle/>
          <a:p>
            <a:r>
              <a:rPr lang="ru-RU" dirty="0"/>
              <a:t>Рис.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487" y="173373"/>
            <a:ext cx="8596668" cy="3880773"/>
          </a:xfrm>
        </p:spPr>
        <p:txBody>
          <a:bodyPr>
            <a:normAutofit/>
          </a:bodyPr>
          <a:lstStyle/>
          <a:p>
            <a:r>
              <a:rPr lang="ru-RU" sz="2400" dirty="0"/>
              <a:t>Ежедневное наблюдение за природой, во время которого дети многое узнают о жизни растений и животных, любуются красотой природы во все времена года. Яркие впечатления, которые получают дети от общения с природой, надолго остаются в памяти, способствуют формированию любви к природе, интереса к окружающему миру.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E94171D-560A-4305-BC20-939AEBD14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971" y="1769424"/>
            <a:ext cx="3602484" cy="482138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1910" y="3089363"/>
            <a:ext cx="4668591" cy="350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3193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101FB4-DB09-4882-9B1B-C2CD2969C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7B31168-97B8-4BF7-B17A-840055F14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459" y="113673"/>
            <a:ext cx="4227152" cy="563620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B8DBDEA-39D9-433D-9462-6072DFD4E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68" y="720016"/>
            <a:ext cx="4146288" cy="55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231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3334" y="5380962"/>
            <a:ext cx="8596668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9392" y="514670"/>
            <a:ext cx="8596668" cy="3226057"/>
          </a:xfrm>
        </p:spPr>
        <p:txBody>
          <a:bodyPr>
            <a:normAutofit/>
          </a:bodyPr>
          <a:lstStyle/>
          <a:p>
            <a:pPr indent="457200"/>
            <a:r>
              <a:rPr lang="ru-RU" sz="2400" dirty="0"/>
              <a:t>Создание цветников и клумб на участке нашей группы помогает воспитывать у детей интерес к природе, способность любоваться ею, стремление охранять её.</a:t>
            </a:r>
          </a:p>
          <a:p>
            <a:pPr indent="457200"/>
            <a:r>
              <a:rPr lang="ru-RU" sz="2400" dirty="0"/>
              <a:t>Природа оставляет глубокий след в душе ребенка, воздействуя на его чувства яркостью, многообразием, динамичностью.</a:t>
            </a:r>
          </a:p>
          <a:p>
            <a:endParaRPr lang="ru-RU" dirty="0"/>
          </a:p>
        </p:txBody>
      </p:sp>
      <p:sp>
        <p:nvSpPr>
          <p:cNvPr id="6" name="AutoShape 2" descr="https://enkistroy.ru/800/600/https/pbs.twimg.com/media/D9q3GgLWsAEaadB.jpg">
            <a:extLst>
              <a:ext uri="{FF2B5EF4-FFF2-40B4-BE49-F238E27FC236}">
                <a16:creationId xmlns:a16="http://schemas.microsoft.com/office/drawing/2014/main" xmlns="" id="{E334A0A7-FBEC-4EF0-A8A2-FF0707606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A1FF9E7-8AA0-48F6-86C7-2EE3F64B8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938" y="3006412"/>
            <a:ext cx="4995321" cy="36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276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A415AA-A08D-4464-85F4-E955221B1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1D20C96-3350-4B32-B3C0-236ACF8AC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497" y="89482"/>
            <a:ext cx="3464391" cy="615891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D4569E-7EB6-43D6-A74B-3D71B0D51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086" y="889234"/>
            <a:ext cx="5598253" cy="419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624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8666" y="202276"/>
            <a:ext cx="4834004" cy="1320800"/>
          </a:xfrm>
        </p:spPr>
        <p:txBody>
          <a:bodyPr/>
          <a:lstStyle/>
          <a:p>
            <a:r>
              <a:rPr lang="ru-RU" dirty="0"/>
              <a:t>Работа с родителями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7D7ACCC-6977-4F78-8E84-D93CA7DB2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5502" y="1120353"/>
            <a:ext cx="6900332" cy="3881437"/>
          </a:xfrm>
        </p:spPr>
      </p:pic>
    </p:spTree>
    <p:extLst>
      <p:ext uri="{BB962C8B-B14F-4D97-AF65-F5344CB8AC3E}">
        <p14:creationId xmlns:p14="http://schemas.microsoft.com/office/powerpoint/2010/main" xmlns="" val="207615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30D29F-6C6B-45DB-B0CE-8F4887AF8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9415" y="237506"/>
            <a:ext cx="6460176" cy="593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4144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0680" y="119149"/>
            <a:ext cx="3769975" cy="1320800"/>
          </a:xfrm>
        </p:spPr>
        <p:txBody>
          <a:bodyPr/>
          <a:lstStyle/>
          <a:p>
            <a:r>
              <a:rPr lang="ru-RU" dirty="0"/>
              <a:t>Праздник цветов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7395F2E-CEE4-4DB4-A768-639900484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774" y="848381"/>
            <a:ext cx="3313389" cy="589047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7F9510C-9A23-40CB-BEBC-BE5680814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019" y="848381"/>
            <a:ext cx="3313389" cy="589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157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C3B0B2-2336-441F-B829-A54F5D762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839789"/>
            <a:ext cx="9755769" cy="1320800"/>
          </a:xfrm>
        </p:spPr>
        <p:txBody>
          <a:bodyPr>
            <a:noAutofit/>
          </a:bodyPr>
          <a:lstStyle/>
          <a:p>
            <a:r>
              <a:rPr lang="ru-RU" sz="8000" dirty="0"/>
              <a:t>Спасибо за 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0EBB628-8970-402D-8C4A-67C0062F7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1840" y="3301998"/>
            <a:ext cx="3217651" cy="333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0836" y="95003"/>
            <a:ext cx="4363047" cy="673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6710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6425" y="5173287"/>
            <a:ext cx="8596668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3589" y="61336"/>
            <a:ext cx="8596668" cy="3880773"/>
          </a:xfrm>
        </p:spPr>
        <p:txBody>
          <a:bodyPr>
            <a:normAutofit/>
          </a:bodyPr>
          <a:lstStyle/>
          <a:p>
            <a:r>
              <a:rPr lang="ru-RU" sz="2400" dirty="0"/>
              <a:t>Дети учатся связывать красоту растений с благополучным их состоянием. Развивается интерес к труду взрослых и желание трудиться самим. Учатся воспринимать растения как живые существа, сочувствовать им, оберегать их целостность. 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F2F20A56-5BBF-4FE4-819E-1A4560A2E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946" y="2244436"/>
            <a:ext cx="3884102" cy="446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379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4295" y="314207"/>
            <a:ext cx="3961169" cy="5725478"/>
          </a:xfrm>
        </p:spPr>
        <p:txBody>
          <a:bodyPr>
            <a:normAutofit/>
          </a:bodyPr>
          <a:lstStyle/>
          <a:p>
            <a:pPr marL="0" indent="0">
              <a:lnSpc>
                <a:spcPts val="1200"/>
              </a:lnSpc>
              <a:buNone/>
            </a:pPr>
            <a:r>
              <a:rPr lang="ru-RU" dirty="0"/>
              <a:t>Наша клумба – загляденье!</a:t>
            </a:r>
          </a:p>
          <a:p>
            <a:pPr marL="0" indent="0">
              <a:lnSpc>
                <a:spcPts val="1200"/>
              </a:lnSpc>
              <a:buNone/>
            </a:pPr>
            <a:r>
              <a:rPr lang="ru-RU" dirty="0"/>
              <a:t>Полюбуйтесь на нее!</a:t>
            </a:r>
          </a:p>
          <a:p>
            <a:pPr marL="0" indent="0">
              <a:lnSpc>
                <a:spcPts val="1200"/>
              </a:lnSpc>
              <a:buNone/>
            </a:pPr>
            <a:r>
              <a:rPr lang="ru-RU" dirty="0"/>
              <a:t>Поднимает настроенье</a:t>
            </a:r>
          </a:p>
          <a:p>
            <a:pPr marL="0" indent="0">
              <a:lnSpc>
                <a:spcPts val="1200"/>
              </a:lnSpc>
              <a:buNone/>
            </a:pPr>
            <a:r>
              <a:rPr lang="ru-RU" dirty="0"/>
              <a:t>Всем, кто к ней ни подойдет.</a:t>
            </a:r>
          </a:p>
          <a:p>
            <a:pPr marL="0" indent="0">
              <a:lnSpc>
                <a:spcPts val="1200"/>
              </a:lnSpc>
              <a:buNone/>
            </a:pPr>
            <a:endParaRPr lang="ru-RU" dirty="0"/>
          </a:p>
          <a:p>
            <a:pPr marL="0" indent="0">
              <a:lnSpc>
                <a:spcPts val="1200"/>
              </a:lnSpc>
              <a:buNone/>
            </a:pPr>
            <a:r>
              <a:rPr lang="ru-RU" dirty="0"/>
              <a:t>Сколько здесь цветов душистых!</a:t>
            </a:r>
          </a:p>
          <a:p>
            <a:pPr marL="0" indent="0">
              <a:lnSpc>
                <a:spcPts val="1200"/>
              </a:lnSpc>
              <a:buNone/>
            </a:pPr>
            <a:r>
              <a:rPr lang="ru-RU" dirty="0"/>
              <a:t>Сколько нежных лепестков:</a:t>
            </a:r>
          </a:p>
          <a:p>
            <a:pPr marL="0" indent="0">
              <a:lnSpc>
                <a:spcPts val="1200"/>
              </a:lnSpc>
              <a:buNone/>
            </a:pPr>
            <a:r>
              <a:rPr lang="ru-RU" dirty="0"/>
              <a:t>Шелковистых и пушистых.</a:t>
            </a:r>
          </a:p>
          <a:p>
            <a:pPr marL="0" indent="0">
              <a:lnSpc>
                <a:spcPts val="1200"/>
              </a:lnSpc>
              <a:buNone/>
            </a:pPr>
            <a:r>
              <a:rPr lang="ru-RU" dirty="0"/>
              <a:t>Тонких, гибких стебельков.</a:t>
            </a:r>
          </a:p>
          <a:p>
            <a:pPr marL="0" indent="0">
              <a:lnSpc>
                <a:spcPts val="1200"/>
              </a:lnSpc>
              <a:buNone/>
            </a:pPr>
            <a:endParaRPr lang="ru-RU" dirty="0"/>
          </a:p>
          <a:p>
            <a:pPr marL="0" indent="0">
              <a:lnSpc>
                <a:spcPts val="1200"/>
              </a:lnSpc>
              <a:buNone/>
            </a:pPr>
            <a:r>
              <a:rPr lang="ru-RU" dirty="0"/>
              <a:t>Столько красок уместилось,</a:t>
            </a:r>
          </a:p>
          <a:p>
            <a:pPr marL="0" indent="0">
              <a:lnSpc>
                <a:spcPts val="1200"/>
              </a:lnSpc>
              <a:buNone/>
            </a:pPr>
            <a:r>
              <a:rPr lang="ru-RU" dirty="0"/>
              <a:t>Просто глаз не оторвать!</a:t>
            </a:r>
          </a:p>
          <a:p>
            <a:pPr marL="0" indent="0">
              <a:lnSpc>
                <a:spcPts val="1200"/>
              </a:lnSpc>
              <a:buNone/>
            </a:pPr>
            <a:r>
              <a:rPr lang="ru-RU" dirty="0"/>
              <a:t>Будто радуга спустилась</a:t>
            </a:r>
          </a:p>
          <a:p>
            <a:pPr marL="0" indent="0">
              <a:lnSpc>
                <a:spcPts val="1200"/>
              </a:lnSpc>
              <a:buNone/>
            </a:pPr>
            <a:r>
              <a:rPr lang="ru-RU" dirty="0"/>
              <a:t>К нам цветы разрисовать.</a:t>
            </a:r>
          </a:p>
          <a:p>
            <a:pPr marL="0" indent="0">
              <a:lnSpc>
                <a:spcPts val="1200"/>
              </a:lnSpc>
              <a:buNone/>
            </a:pPr>
            <a:endParaRPr lang="ru-RU" dirty="0"/>
          </a:p>
          <a:p>
            <a:pPr marL="0" indent="0">
              <a:lnSpc>
                <a:spcPts val="1200"/>
              </a:lnSpc>
              <a:buNone/>
            </a:pPr>
            <a:r>
              <a:rPr lang="ru-RU" dirty="0"/>
              <a:t>Мы цветочки рвать не будем,</a:t>
            </a:r>
          </a:p>
          <a:p>
            <a:pPr marL="0" indent="0">
              <a:lnSpc>
                <a:spcPts val="1200"/>
              </a:lnSpc>
              <a:buNone/>
            </a:pPr>
            <a:r>
              <a:rPr lang="ru-RU" dirty="0"/>
              <a:t>И другим сказать спешим:</a:t>
            </a:r>
          </a:p>
          <a:p>
            <a:pPr marL="0" indent="0">
              <a:lnSpc>
                <a:spcPts val="1200"/>
              </a:lnSpc>
              <a:buNone/>
            </a:pPr>
            <a:r>
              <a:rPr lang="ru-RU" dirty="0"/>
              <a:t>Пусть приносят радость людям,</a:t>
            </a:r>
          </a:p>
          <a:p>
            <a:pPr marL="0" indent="0">
              <a:lnSpc>
                <a:spcPts val="1200"/>
              </a:lnSpc>
              <a:buNone/>
            </a:pPr>
            <a:r>
              <a:rPr lang="ru-RU" dirty="0"/>
              <a:t>Всем – и крохам, и большим!</a:t>
            </a:r>
          </a:p>
          <a:p>
            <a:pPr marL="0" indent="0">
              <a:lnSpc>
                <a:spcPts val="1200"/>
              </a:lnSpc>
              <a:buNone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712016A-71CB-4A7A-9A78-51D3DCEC2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64" y="2491531"/>
            <a:ext cx="4132741" cy="384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344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1535" y="169025"/>
            <a:ext cx="5715153" cy="795251"/>
          </a:xfrm>
        </p:spPr>
        <p:txBody>
          <a:bodyPr/>
          <a:lstStyle/>
          <a:p>
            <a:r>
              <a:rPr lang="ru-RU" dirty="0"/>
              <a:t>Схема клумбы группы №4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8649" y="872835"/>
            <a:ext cx="8220923" cy="5386648"/>
          </a:xfrm>
        </p:spPr>
      </p:pic>
    </p:spTree>
    <p:extLst>
      <p:ext uri="{BB962C8B-B14F-4D97-AF65-F5344CB8AC3E}">
        <p14:creationId xmlns:p14="http://schemas.microsoft.com/office/powerpoint/2010/main" xmlns="" val="1772753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8953" y="243840"/>
            <a:ext cx="4393430" cy="1320800"/>
          </a:xfrm>
        </p:spPr>
        <p:txBody>
          <a:bodyPr/>
          <a:lstStyle/>
          <a:p>
            <a:r>
              <a:rPr lang="ru-RU" dirty="0"/>
              <a:t>Цветник группы №4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2501" y="1238454"/>
            <a:ext cx="6866334" cy="5161020"/>
          </a:xfrm>
        </p:spPr>
      </p:pic>
    </p:spTree>
    <p:extLst>
      <p:ext uri="{BB962C8B-B14F-4D97-AF65-F5344CB8AC3E}">
        <p14:creationId xmlns:p14="http://schemas.microsoft.com/office/powerpoint/2010/main" xmlns="" val="3799984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0144" y="4932218"/>
            <a:ext cx="1393537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609600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Мы цветы считаем друзьями,</a:t>
            </a:r>
          </a:p>
          <a:p>
            <a:pPr marL="0" indent="0">
              <a:buNone/>
            </a:pPr>
            <a:r>
              <a:rPr lang="ru-RU" sz="2400" dirty="0"/>
              <a:t>Дети клумб, цветников и полей.</a:t>
            </a:r>
          </a:p>
          <a:p>
            <a:pPr marL="0" indent="0">
              <a:buNone/>
            </a:pPr>
            <a:r>
              <a:rPr lang="ru-RU" sz="2400" dirty="0"/>
              <a:t>Мы ухаживать буем за вами,</a:t>
            </a:r>
          </a:p>
          <a:p>
            <a:pPr marL="0" indent="0">
              <a:buNone/>
            </a:pPr>
            <a:r>
              <a:rPr lang="ru-RU" sz="2400" dirty="0"/>
              <a:t>Чтоб на клумбах цвели вы быстрей.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C21DAA7-7C9D-472E-9957-6D1C7520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291" y="172981"/>
            <a:ext cx="5462651" cy="654915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2541" y="2868588"/>
            <a:ext cx="3574472" cy="385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0225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42BDA6-D320-4B98-9E40-CD994167E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F3EEF96-D032-45D3-940E-D4757C5CC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221" y="200170"/>
            <a:ext cx="3648401" cy="648604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784086F-FB4E-4FF7-9D27-1A9D0CA91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111" y="214364"/>
            <a:ext cx="4853890" cy="647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644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8ECB71-EE5A-4176-99A2-A157D64C5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06B9D17-546A-4907-970D-0AA0310F5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0855" y="233659"/>
            <a:ext cx="4793010" cy="6390682"/>
          </a:xfrm>
        </p:spPr>
      </p:pic>
    </p:spTree>
    <p:extLst>
      <p:ext uri="{BB962C8B-B14F-4D97-AF65-F5344CB8AC3E}">
        <p14:creationId xmlns:p14="http://schemas.microsoft.com/office/powerpoint/2010/main" xmlns="" val="290563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167</TotalTime>
  <Words>296</Words>
  <Application>Microsoft Office PowerPoint</Application>
  <PresentationFormat>Произвольный</PresentationFormat>
  <Paragraphs>42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Аспект</vt:lpstr>
      <vt:lpstr>Презентация на тему: «Цветочная клумба»</vt:lpstr>
      <vt:lpstr>Слайд 2</vt:lpstr>
      <vt:lpstr>Слайд 3</vt:lpstr>
      <vt:lpstr>Слайд 4</vt:lpstr>
      <vt:lpstr>Схема клумбы группы №4</vt:lpstr>
      <vt:lpstr>Цветник группы №4</vt:lpstr>
      <vt:lpstr>Слайд 7</vt:lpstr>
      <vt:lpstr>Слайд 8</vt:lpstr>
      <vt:lpstr>Слайд 9</vt:lpstr>
      <vt:lpstr>Разнообразие цветов на клумбе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Рис.</vt:lpstr>
      <vt:lpstr>Слайд 19</vt:lpstr>
      <vt:lpstr>Слайд 20</vt:lpstr>
      <vt:lpstr>Работа с родителями</vt:lpstr>
      <vt:lpstr>Слайд 22</vt:lpstr>
      <vt:lpstr>Праздник цветов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тему: «»</dc:title>
  <dc:creator>Рощин Алексей Александрович</dc:creator>
  <cp:lastModifiedBy>Ольга</cp:lastModifiedBy>
  <cp:revision>27</cp:revision>
  <dcterms:created xsi:type="dcterms:W3CDTF">2022-08-04T10:49:50Z</dcterms:created>
  <dcterms:modified xsi:type="dcterms:W3CDTF">2023-12-19T09:54:05Z</dcterms:modified>
</cp:coreProperties>
</file>