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68" r:id="rId14"/>
    <p:sldId id="26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6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89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52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10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01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8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4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9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0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2ED64-5AD6-4E9C-8DF9-63CB8711A347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AE379-8EA7-4ECA-AD69-D9CABC2F0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5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850" y="0"/>
            <a:ext cx="101431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48478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гости к нам идет весна.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53" y="3362234"/>
            <a:ext cx="4646849" cy="348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0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906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6" y="0"/>
            <a:ext cx="29928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42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2" y="836713"/>
            <a:ext cx="7921256" cy="565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583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0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" y="0"/>
            <a:ext cx="9072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5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53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698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7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6" y="-1"/>
            <a:ext cx="91586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0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55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2021-04-07T06:45:40Z</dcterms:created>
  <dcterms:modified xsi:type="dcterms:W3CDTF">2021-04-07T08:58:54Z</dcterms:modified>
</cp:coreProperties>
</file>