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332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1179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6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69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9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630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164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886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561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465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96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510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CE09-CC3D-4DB9-9B68-438A212443F7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373E0-9311-4E33-9D6A-AC0B9C2F9A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810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39" y="-28433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597" y="154372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800" b="1" kern="0" dirty="0" smtClea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kern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592" y="17130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kern="0" dirty="0" smtClean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12597" y="320764"/>
            <a:ext cx="3735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3717032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Подготовила: воспитатель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МБДОУ «Детский сад №18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kumimoji="0" lang="ru-RU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г.Красноармейска</a:t>
            </a: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Матвеева Ольга Рудольф</a:t>
            </a: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овна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1432669"/>
            <a:ext cx="4572000" cy="138858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Дополнительная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образовательная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программа 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 «Хочу Всё Знать»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1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57" y="-24340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1660" y="1052736"/>
            <a:ext cx="61206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560" y="1603780"/>
            <a:ext cx="619268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73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97" y="-23582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10" y="3429000"/>
            <a:ext cx="3168352" cy="24032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0597" y="154372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800" b="1" kern="0" dirty="0" smtClea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kern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592" y="17130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kern="0" dirty="0" smtClean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12597" y="320764"/>
            <a:ext cx="3735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Мы уже большие дети,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всё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хотим познать на свете.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Узнавать все новое,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полезное, весёлое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645" y="0"/>
            <a:ext cx="540060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4199"/>
            <a:ext cx="3938587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5150" y="2005390"/>
            <a:ext cx="3866682" cy="401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24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97" y="-24340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67461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/>
                <a:ea typeface="Times New Roman"/>
              </a:rPr>
              <a:t> </a:t>
            </a:r>
            <a:endParaRPr lang="ru-RU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2438400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60600"/>
            <a:ext cx="2444750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305050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5786" y="428604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Опыты и эксперименты  благотворно  влияют на многие сферы ребенка, на развитие интеллектуальных, творческих способностей, на формирование трудовых навыков. 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6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61" y="-251072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9229"/>
            <a:ext cx="799288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060848"/>
            <a:ext cx="756084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71472" y="214290"/>
            <a:ext cx="78581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программы: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обогатить  знания детей об окружающем мире, посредством экспериментальной деятельности;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активизировать познавательную деятельность, любознательность;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развивать желание к самостоятельному познанию и размышлению.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расширять  представление детей об окружающем мире через  различные области наук;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развивать   умение  пользоваться приборами-помощниками при проведении опытов;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развивать умственные и творческие способности;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воспитывать любовь к природе и бережное отношение к ней;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формировать навык соблюдения   правил техники безопасности при проведении экспериментов.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6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97" y="-24340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4766661" cy="2713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7389" y="332656"/>
            <a:ext cx="4832683" cy="2592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7" y="197638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космосом: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 представление какая она планета наша;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Земля появилась;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какие люди изучали космос;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планета всегда в движении;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73" y="3025695"/>
            <a:ext cx="332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планетой Земля: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есть жизнь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Беседуем о воде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Беседуем о флоре и фауне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человека на планете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9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0" y="-24340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857232"/>
            <a:ext cx="4143404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2023" y="245087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живёт вода?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46" y="245087"/>
            <a:ext cx="1914231" cy="168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08" y="2065660"/>
            <a:ext cx="1954070" cy="157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761767"/>
            <a:ext cx="1944215" cy="13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175531"/>
            <a:ext cx="1944216" cy="146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5087"/>
            <a:ext cx="1944216" cy="168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76" y="3761766"/>
            <a:ext cx="1920734" cy="139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1098" y="3797733"/>
            <a:ext cx="2151086" cy="23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29" y="763395"/>
            <a:ext cx="407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путешествие по планете, ищем, где живёт вода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863" y="124186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водопаде Виктория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3219067"/>
            <a:ext cx="10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океане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477111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>
                <a:solidFill>
                  <a:srgbClr val="FF0000"/>
                </a:solidFill>
              </a:rPr>
              <a:t>В</a:t>
            </a:r>
            <a:r>
              <a:rPr lang="ru-RU" dirty="0" smtClean="0">
                <a:solidFill>
                  <a:srgbClr val="FF0000"/>
                </a:solidFill>
              </a:rPr>
              <a:t>енеции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4942" y="3219067"/>
            <a:ext cx="97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 err="1" smtClean="0">
                <a:solidFill>
                  <a:srgbClr val="FF0000"/>
                </a:solidFill>
              </a:rPr>
              <a:t>Дубаи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8127" y="1558703"/>
            <a:ext cx="134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айсбергах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118" y="4753182"/>
            <a:ext cx="181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фонтане </a:t>
            </a:r>
            <a:r>
              <a:rPr lang="ru-RU" dirty="0" err="1" smtClean="0">
                <a:solidFill>
                  <a:srgbClr val="FF0000"/>
                </a:solidFill>
              </a:rPr>
              <a:t>Треви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1098" y="3219067"/>
            <a:ext cx="230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Экскурсия  к  колодцу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056" y="5467489"/>
            <a:ext cx="198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Хвалынском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роднике «Святой»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9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97" y="-24340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476672"/>
            <a:ext cx="494404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растёт на Планете Земля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5" y="1206471"/>
            <a:ext cx="3176587" cy="2749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7276" y="1000029"/>
            <a:ext cx="490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виды растений, выращиваем, наблюдаем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Win7x64\AppData\Local\Temp\Rar$DIa0.811\IMG_20210407_114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3882" y="1338584"/>
            <a:ext cx="2736304" cy="2810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682" y="1247651"/>
            <a:ext cx="3432175" cy="2541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8" y="3933055"/>
            <a:ext cx="3816350" cy="2517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82989" y="3810000"/>
            <a:ext cx="3657600" cy="2308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547" y="4013556"/>
            <a:ext cx="3288439" cy="2627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36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1869976" cy="36247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8344" y="5517232"/>
            <a:ext cx="104056" cy="12156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73" y="1304726"/>
            <a:ext cx="4371195" cy="2468269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332656"/>
            <a:ext cx="520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 кто-нибудь видел воздух?</a:t>
            </a:r>
            <a:endParaRPr lang="ru-RU" sz="2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508" y="940078"/>
            <a:ext cx="679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Пытаемся увидеть  невидимое с помощью опытов и экспериментов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673" y="3985066"/>
            <a:ext cx="4371195" cy="281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8934" y="3985065"/>
            <a:ext cx="4383053" cy="281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637" y="3308329"/>
            <a:ext cx="424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 помощью пузырьков  запускаем ракету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326" y="6069571"/>
            <a:ext cx="409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Смешиваем соду и лимонную кислоту,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получаем много воздушных пузырьков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5" y="6089012"/>
            <a:ext cx="3122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 помощью воздушной струи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смешиваем краски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6869" y="1304726"/>
            <a:ext cx="4569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почемучки ищут ответы и находят </a:t>
            </a:r>
          </a:p>
          <a:p>
            <a:pPr lvl="0"/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 помощью опытов: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 воде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 земле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 растениях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 хлебе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 нас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везде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6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57" y="-243408"/>
            <a:ext cx="9109286" cy="68580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6854002" y="4149080"/>
            <a:ext cx="45719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8"/>
            <a:ext cx="806489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не забываем про экскурсии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1700808"/>
            <a:ext cx="3600400" cy="2633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77316" y="1268760"/>
            <a:ext cx="3654271" cy="2633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2058" y="4509120"/>
            <a:ext cx="2602466" cy="12962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4005064"/>
            <a:ext cx="3654271" cy="2016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74973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яркие впечатления мои воспитанники получают от  совместных</a:t>
            </a:r>
          </a:p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походов, прогулок и экскурсий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6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338</Words>
  <Application>Microsoft Office PowerPoint</Application>
  <PresentationFormat>Экран (4:3)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Win7x64</dc:creator>
  <cp:lastModifiedBy>Win7x64</cp:lastModifiedBy>
  <cp:revision>42</cp:revision>
  <dcterms:created xsi:type="dcterms:W3CDTF">2021-03-15T17:45:28Z</dcterms:created>
  <dcterms:modified xsi:type="dcterms:W3CDTF">2021-12-09T09:58:30Z</dcterms:modified>
</cp:coreProperties>
</file>