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5" r:id="rId11"/>
    <p:sldId id="275" r:id="rId12"/>
    <p:sldId id="266" r:id="rId13"/>
    <p:sldId id="273" r:id="rId14"/>
    <p:sldId id="267" r:id="rId15"/>
    <p:sldId id="272" r:id="rId16"/>
    <p:sldId id="274" r:id="rId17"/>
    <p:sldId id="276" r:id="rId18"/>
    <p:sldId id="26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8E94-54C3-4859-8757-E077DF61FF3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E161-1ED3-47B3-9788-2FC473D30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0"/>
            <a:ext cx="9144000" cy="68670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692696"/>
            <a:ext cx="6984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МДОУ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ребенка- детский сад № 13» г.Саратова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9888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5576" y="1690937"/>
            <a:ext cx="66247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«Русские народные игры»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г.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«МЫШЕЛОВКА»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Цель- упражнять в беге и приседании, построении в круг и ходьбе по кругу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14096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988840"/>
            <a:ext cx="60486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делятся на две команды. Количество игроков в группах должно быть разное. Команда в которой большее количество детей образуют круг, взявшись за руки - это "мышеловка". Другая команда детей - "мыши" - находятся за кругом. </a:t>
            </a:r>
          </a:p>
          <a:p>
            <a:pPr indent="354013"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Дети, изображающие «мышеловку», поднимают руки, образуя ворота, и начинают проговаривать слова: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Ах, как мыши надоели, все погрызли, все поели.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Берегитесь же плутовки, доберемся мы до вас.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расставим мышеловки, переловим всех сейчас!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Задача «мышей», пока говорят слова, пробежать в ворота. При последних словах дети опускают руки и приседают - «мышеловка захлопывается». Не успевшие выбежать из круга считаются пойманными и встают в круг, присоединяясь к «мышеловке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4" name="Рисунок 3" descr="Screenshot_2025_04_08_13_47_14_30_99c04817c0de5652397fc8b56c3b3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6511800" cy="419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0955" y="777535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«КОЛОКОЛЬЧИКИ»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таршая группа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84482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 -  развитие ловкости, координации движений и меткости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852936"/>
            <a:ext cx="56886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колокольчика на яркой ленточке вешают на небольшом расстоянии друг от друга. Дети делятся на две команды. Задача – метать снежки в колокольчик который напротив их команды так, чтобы попасть в него и он зазвенел. Команда, у которой больше попаданий и колокольчик звенел чаще, побеждает.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4" name="Рисунок 3" descr="photo_2025-04-08_13-52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659662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604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«ВОДЯНОЙ»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таршая группа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Цель- развитие координации движений и ориентировку в пространстве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70892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выбирают считалкой «водяного», ставят его в круг, он закрывает глаза, и играющие произносят такие слова: </a:t>
            </a:r>
          </a:p>
          <a:p>
            <a:pPr indent="354013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Водяной, водяной, что сидишь ты под водой? Выйди на минуточку, на одну секундочку , выйди хоть на целый час, всё равно не знаешь нас. </a:t>
            </a:r>
          </a:p>
          <a:p>
            <a:pPr indent="354013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остановки хоровода «водяной» открывает глаза и тот игрок, на которого он показал рукой, обегает круг и встаёт на своё место, а водяной старается его догнать. Если водяной догнал игрока, то водящим становится игрок, которого догнали.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3" name="Рисунок 2" descr="photo_2025-01-31_13-13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613229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91580" y="98072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«ВЫШИБАЛЫ СО СНЕЖКАМИ»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088" y="194993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Цель-   развивать меткость, ловкость, координацию движений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852936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Выбирается один ведущий – вышибала. Он находится вне круга, а снежки изготовлены именно для него. Остальные участники располагаются внутри круга. </a:t>
            </a:r>
          </a:p>
          <a:p>
            <a:pPr indent="354013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команде вышибала берет корзинку со снежками и, двигаясь вдоль круга, старается выбить «снарядами» находящихся в круге игроков. А те стараются увернуться. </a:t>
            </a:r>
          </a:p>
          <a:p>
            <a:pPr indent="354013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же выбитый готовится стать следующим вышибалой, но нынешнему, чтобы закончить игру, необходимо выбить всех.</a:t>
            </a:r>
          </a:p>
          <a:p>
            <a:pPr indent="354013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5" name="Рисунок 4" descr="IMG_20250409_142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636002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ходе проведения фестиваля дети с педагогами с удовольствием и азартом играли в  русские народные игры, водили хороводы, используя элементы русских народных танцев. Проведение «Фестиваля народных игр» создает условия для формирования у дошкольников патриотических чувств и интереса к истории своей страны. Детям очень понравилось данное мероприятие  и они получили массу положительных эмоций.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7" name="Picture 1" descr="C:\Users\ДОМ\Downloads\photo_2025-01-31_12-15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3301">
            <a:off x="1191141" y="4067363"/>
            <a:ext cx="2920624" cy="219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ОМ\Downloads\IMG20250131093150.jpg"/>
          <p:cNvPicPr>
            <a:picLocks noChangeAspect="1" noChangeArrowheads="1"/>
          </p:cNvPicPr>
          <p:nvPr/>
        </p:nvPicPr>
        <p:blipFill>
          <a:blip r:embed="rId4" cstate="print"/>
          <a:srcRect l="18778" t="31373" r="11476" b="7843"/>
          <a:stretch>
            <a:fillRect/>
          </a:stretch>
        </p:blipFill>
        <p:spPr bwMode="auto">
          <a:xfrm>
            <a:off x="4352918" y="3639420"/>
            <a:ext cx="2212976" cy="302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4" name="Рисунок 3" descr="photo_2025-01-31_12-17-42.jpg"/>
          <p:cNvPicPr>
            <a:picLocks noChangeAspect="1"/>
          </p:cNvPicPr>
          <p:nvPr/>
        </p:nvPicPr>
        <p:blipFill>
          <a:blip r:embed="rId3" cstate="print"/>
          <a:srcRect l="6723" t="20170" r="14276"/>
          <a:stretch>
            <a:fillRect/>
          </a:stretch>
        </p:blipFill>
        <p:spPr>
          <a:xfrm rot="21401642">
            <a:off x="467544" y="764704"/>
            <a:ext cx="338437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5-01-31_12-18-09.jpg"/>
          <p:cNvPicPr>
            <a:picLocks noChangeAspect="1"/>
          </p:cNvPicPr>
          <p:nvPr/>
        </p:nvPicPr>
        <p:blipFill>
          <a:blip r:embed="rId4" cstate="print"/>
          <a:srcRect l="5113" t="25850" r="2751" b="5901"/>
          <a:stretch>
            <a:fillRect/>
          </a:stretch>
        </p:blipFill>
        <p:spPr>
          <a:xfrm>
            <a:off x="1547664" y="4077072"/>
            <a:ext cx="4176464" cy="239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5-01-31_13-28-43.jpg"/>
          <p:cNvPicPr>
            <a:picLocks noChangeAspect="1"/>
          </p:cNvPicPr>
          <p:nvPr/>
        </p:nvPicPr>
        <p:blipFill>
          <a:blip r:embed="rId5" cstate="print"/>
          <a:srcRect l="1130" t="8664" r="3947"/>
          <a:stretch>
            <a:fillRect/>
          </a:stretch>
        </p:blipFill>
        <p:spPr>
          <a:xfrm rot="449589">
            <a:off x="3851920" y="1700808"/>
            <a:ext cx="33925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576064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indent="354013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Русские народные игры имеют тысячелетнюю историю: они сохранились до наших дней со времён глубокой старины, передавались из поколения в поколение, вбирая в себя лучшие национальные традиции и обычаи. Народные игры – ярко выражают этнические и исторические особенности народа, который в них играет.</a:t>
            </a:r>
          </a:p>
          <a:p>
            <a:pPr indent="354013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Народные подвижные игры формируют у детей ориентацию в пространстве, координацию, внимание, умение контролировать свои действия, подчиняться правилам игры. Эти игры сопутствуют жизни детей и взрослых, вырабатывают жизненно важные качества: выносливость, силу, ловкость, быстроту, прививают честность, справедливость, достоинство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62646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Приобщение детей дошкольного возраста к русским народными традициями посредствам подвижных игр.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Задачи: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-приобщать детей к русской культуре.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-формировать представления о многообразии культур на уровне нации.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-воспитывать любовь, интерес к народным играм,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закличкам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считалкам.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-приобщать детей к народному творчеству, развивать чувство юмора, воображение, смекалку, развивать ловкость, быстроту, выносливость.</a:t>
            </a:r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6624736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детском саду прошел фестиваль русских народных игр. Была проведена предварительная работа: читали русские народные сказки, разучивали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считалки, отгадывали старинные загадки, слушали и пели русские народные песни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i.okcdn.ru/i?r=BDEGV1SoxFQVqRl8uRaxX9H1cGwNkSnc0K2v0iIZriIQVHgxupa5APZHBba1AQ66Z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532324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6552728" cy="226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средней, старшей и подготовительных группах были проведены фольклорные развлечения «Русские народные игры в детском саду». В группах, в патриотических центрах были оформлены (пополнены) выставки декоративно-прикладного творчества</a:t>
            </a:r>
            <a:endParaRPr lang="ru-RU" sz="1600" dirty="0"/>
          </a:p>
        </p:txBody>
      </p:sp>
      <p:pic>
        <p:nvPicPr>
          <p:cNvPr id="6146" name="Picture 2" descr="C:\Users\ДОМ\Downloads\100044683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27004"/>
          <a:stretch>
            <a:fillRect/>
          </a:stretch>
        </p:blipFill>
        <p:spPr bwMode="auto">
          <a:xfrm>
            <a:off x="683568" y="3140968"/>
            <a:ext cx="61926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5121" name="Picture 1" descr="C:\Users\ДОМ\Downloads\1000446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89380"/>
            <a:ext cx="3168352" cy="247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ДОМ\Downloads\100044684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835696" y="3356992"/>
            <a:ext cx="489597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ОМ\Downloads\1000446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20688"/>
            <a:ext cx="3563888" cy="246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3" name="Picture 2" descr="C:\Users\ДОМ\Downloads\photo_2025-01-31_12-01-5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0888">
            <a:off x="719364" y="2859659"/>
            <a:ext cx="1923677" cy="2564903"/>
          </a:xfrm>
          <a:prstGeom prst="rect">
            <a:avLst/>
          </a:prstGeom>
          <a:noFill/>
        </p:spPr>
      </p:pic>
      <p:pic>
        <p:nvPicPr>
          <p:cNvPr id="4" name="Рисунок 3" descr="photo_2025-01-31_13-13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852936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50131_133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20688"/>
            <a:ext cx="33123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50131_1331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620688"/>
            <a:ext cx="337153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5-01-31_12-01-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67905">
            <a:off x="5168073" y="2898791"/>
            <a:ext cx="1910939" cy="254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ИГРА- ХОРОВОД «МОРОЗ»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algn="ctr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 - развивать внимание, быстроту и ловкость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348880"/>
            <a:ext cx="57606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началом игры выбирают водящего – «Мороза». Дети встают в круг и берутся за руки, «Мороз» встает в центр круга. Водят хоровод и говорят слова:</a:t>
            </a:r>
          </a:p>
          <a:p>
            <a:pPr indent="354013"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«Идет Зимушка-Зима, у ней белая коса. С ней идут три тетки –белые поддевки: метель, вьюга да пурга. У тех теток есть слуга: злющий дядька Мороз, кого схватит – тот замерз!»</a:t>
            </a:r>
          </a:p>
          <a:p>
            <a:pPr indent="354013"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всех слов дети разбегаются, а «Мороз» старается их «заморозить». Кого морозу удалось поймать должен замереть на месте, расставив руки в сторону. Тот, кого «Мороз» первым догнал, становиться водящим. И игра повторяется сначала.</a:t>
            </a:r>
          </a:p>
          <a:p>
            <a:pPr indent="354013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9525"/>
          <a:stretch>
            <a:fillRect/>
          </a:stretch>
        </p:blipFill>
        <p:spPr bwMode="auto">
          <a:xfrm>
            <a:off x="0" y="-9030"/>
            <a:ext cx="9144000" cy="6867030"/>
          </a:xfrm>
          <a:prstGeom prst="rect">
            <a:avLst/>
          </a:prstGeom>
          <a:noFill/>
        </p:spPr>
      </p:pic>
      <p:pic>
        <p:nvPicPr>
          <p:cNvPr id="3" name="Рисунок 2" descr="Screenshot_2025_04_08_13_46_49_31_99c04817c0de5652397fc8b56c3b3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640183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808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Ольга</cp:lastModifiedBy>
  <cp:revision>45</cp:revision>
  <dcterms:created xsi:type="dcterms:W3CDTF">2025-04-08T16:42:58Z</dcterms:created>
  <dcterms:modified xsi:type="dcterms:W3CDTF">2025-04-18T07:59:53Z</dcterms:modified>
</cp:coreProperties>
</file>