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72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714763-B7FB-4C29-86E1-F01653C22700}" v="387" dt="2021-11-12T12:45:30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2436" y="0"/>
            <a:ext cx="9144000" cy="67540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/>
                <a:cs typeface="Times New Roman"/>
              </a:rPr>
              <a:t>Саратовская областная библиотека им. А. С. Пушкина</a:t>
            </a:r>
            <a:endParaRPr lang="ru-RU" sz="2800" dirty="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163782"/>
            <a:ext cx="9144000" cy="54828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DA32E3-EDFF-4328-9FEC-57711E3B0B18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Текст слайда</a:t>
            </a:r>
          </a:p>
        </p:txBody>
      </p:sp>
      <p:pic>
        <p:nvPicPr>
          <p:cNvPr id="8" name="Рисунок 8" descr="Изображение выглядит как небо, внешний, дерево, зда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DDAA05E3-79BD-4AC1-9E4D-EDC90C679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4" y="623456"/>
            <a:ext cx="11596253" cy="60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ED5850-D613-4DE8-8CD9-569AEDD0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7" descr="Изображение выглядит как трава, небо, внешний, наружный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D69B56C2-1BC6-43B0-A179-66F55C71D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7" y="-5632"/>
            <a:ext cx="12246259" cy="6858562"/>
          </a:xfrm>
        </p:spPr>
      </p:pic>
    </p:spTree>
    <p:extLst>
      <p:ext uri="{BB962C8B-B14F-4D97-AF65-F5344CB8AC3E}">
        <p14:creationId xmlns:p14="http://schemas.microsoft.com/office/powerpoint/2010/main" val="41858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CBD13B-0016-4ED2-A55A-2605268D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, небо, внеш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B5662DEE-346E-42DB-A2E7-49EC3AE13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2" y="-5632"/>
            <a:ext cx="12119103" cy="6821691"/>
          </a:xfrm>
        </p:spPr>
      </p:pic>
    </p:spTree>
    <p:extLst>
      <p:ext uri="{BB962C8B-B14F-4D97-AF65-F5344CB8AC3E}">
        <p14:creationId xmlns:p14="http://schemas.microsoft.com/office/powerpoint/2010/main" val="13986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9A3FE5-0468-4AB3-9B3F-E1AAC6A7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635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Энгельсский краеведческий музей</a:t>
            </a:r>
            <a:endParaRPr lang="ru-RU" sz="3200" dirty="0"/>
          </a:p>
        </p:txBody>
      </p:sp>
      <p:pic>
        <p:nvPicPr>
          <p:cNvPr id="4" name="Рисунок 4" descr="Изображение выглядит как здание, внешний, улица, обоч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9BA0B89-F0F2-447E-840F-ECBE952EF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191" y="945574"/>
            <a:ext cx="12202382" cy="5907356"/>
          </a:xfrm>
        </p:spPr>
      </p:pic>
    </p:spTree>
    <p:extLst>
      <p:ext uri="{BB962C8B-B14F-4D97-AF65-F5344CB8AC3E}">
        <p14:creationId xmlns:p14="http://schemas.microsoft.com/office/powerpoint/2010/main" val="2262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14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8F24C2-59EE-4B04-B4EE-BE7585BD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9688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1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194E99-E807-4BAF-A7BF-5A1FC40C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AA98671-A5C6-4CFA-8EDB-60541CE0D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7977" y="43529"/>
            <a:ext cx="12255889" cy="6809401"/>
          </a:xfrm>
        </p:spPr>
      </p:pic>
    </p:spTree>
    <p:extLst>
      <p:ext uri="{BB962C8B-B14F-4D97-AF65-F5344CB8AC3E}">
        <p14:creationId xmlns:p14="http://schemas.microsoft.com/office/powerpoint/2010/main" val="23052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6C6D88-81D8-4CFB-8BC8-25D6F47A4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человек, пол, внутренний, галерея&#10;&#10;Автоматически созданное описание">
            <a:extLst>
              <a:ext uri="{FF2B5EF4-FFF2-40B4-BE49-F238E27FC236}">
                <a16:creationId xmlns="" xmlns:a16="http://schemas.microsoft.com/office/drawing/2014/main" id="{332415FF-3629-4D1E-B254-90A6884EA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929" y="-39714"/>
            <a:ext cx="11926528" cy="6988177"/>
          </a:xfrm>
        </p:spPr>
      </p:pic>
    </p:spTree>
    <p:extLst>
      <p:ext uri="{BB962C8B-B14F-4D97-AF65-F5344CB8AC3E}">
        <p14:creationId xmlns:p14="http://schemas.microsoft.com/office/powerpoint/2010/main" val="12340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1E0756-A301-4C81-8A15-AD9D2F96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стена, внутренний, мебель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FA59AEED-AACB-40DC-8AF0-3E7FEF897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97" y="-5632"/>
            <a:ext cx="12145277" cy="6858562"/>
          </a:xfrm>
        </p:spPr>
      </p:pic>
    </p:spTree>
    <p:extLst>
      <p:ext uri="{BB962C8B-B14F-4D97-AF65-F5344CB8AC3E}">
        <p14:creationId xmlns:p14="http://schemas.microsoft.com/office/powerpoint/2010/main" val="42788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64EF6D-6576-436E-BC30-4B0043DD9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289592"/>
            <a:ext cx="10515600" cy="75533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7" name="Рисунок 7" descr="Изображение выглядит как стол, пол, внутренний, стул&#10;&#10;Автоматически созданное описание">
            <a:extLst>
              <a:ext uri="{FF2B5EF4-FFF2-40B4-BE49-F238E27FC236}">
                <a16:creationId xmlns="" xmlns:a16="http://schemas.microsoft.com/office/drawing/2014/main" id="{286F1048-C4D9-4123-B9E1-EF27963CB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89" y="-54793"/>
            <a:ext cx="12058692" cy="6846271"/>
          </a:xfrm>
        </p:spPr>
      </p:pic>
    </p:spTree>
    <p:extLst>
      <p:ext uri="{BB962C8B-B14F-4D97-AF65-F5344CB8AC3E}">
        <p14:creationId xmlns:p14="http://schemas.microsoft.com/office/powerpoint/2010/main" val="1971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700B5F-51B8-403D-AF98-91A6EBCA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, полка, книг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14837F2-8989-4D05-9A96-0B70D42F4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" y="-5632"/>
            <a:ext cx="12135473" cy="6858562"/>
          </a:xfrm>
        </p:spPr>
      </p:pic>
    </p:spTree>
    <p:extLst>
      <p:ext uri="{BB962C8B-B14F-4D97-AF65-F5344CB8AC3E}">
        <p14:creationId xmlns:p14="http://schemas.microsoft.com/office/powerpoint/2010/main" val="34156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6A5E5D-C31E-4131-9C21-D5890C9B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cs typeface="Calibri Light"/>
            </a:endParaRPr>
          </a:p>
        </p:txBody>
      </p:sp>
      <p:pic>
        <p:nvPicPr>
          <p:cNvPr id="4" name="Рисунок 4" descr="Изображение выглядит как земля, внешний, ночь&#10;&#10;Автоматически созданное описание">
            <a:extLst>
              <a:ext uri="{FF2B5EF4-FFF2-40B4-BE49-F238E27FC236}">
                <a16:creationId xmlns="" xmlns:a16="http://schemas.microsoft.com/office/drawing/2014/main" id="{AC50DF2F-B20E-4CA7-8DCC-4AEF9781C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" y="-116245"/>
            <a:ext cx="12182368" cy="6920012"/>
          </a:xfrm>
        </p:spPr>
      </p:pic>
    </p:spTree>
    <p:extLst>
      <p:ext uri="{BB962C8B-B14F-4D97-AF65-F5344CB8AC3E}">
        <p14:creationId xmlns:p14="http://schemas.microsoft.com/office/powerpoint/2010/main" val="38483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DF529D-A34F-4C33-914F-7D80839F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8" descr="Изображение выглядит как зал, аудитор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009F9B3-F562-4480-A99C-3622B162D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914" y="-411213"/>
            <a:ext cx="12334344" cy="7325594"/>
          </a:xfrm>
        </p:spPr>
      </p:pic>
    </p:spTree>
    <p:extLst>
      <p:ext uri="{BB962C8B-B14F-4D97-AF65-F5344CB8AC3E}">
        <p14:creationId xmlns:p14="http://schemas.microsoft.com/office/powerpoint/2010/main" val="8078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15B15E-7B8F-41DE-8C55-69952B78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человек, стоит, в позе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8D5C08C-A859-4FDB-8443-88BFF1E6B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8912" y="-411212"/>
            <a:ext cx="12614856" cy="7264142"/>
          </a:xfrm>
        </p:spPr>
      </p:pic>
    </p:spTree>
    <p:extLst>
      <p:ext uri="{BB962C8B-B14F-4D97-AF65-F5344CB8AC3E}">
        <p14:creationId xmlns:p14="http://schemas.microsoft.com/office/powerpoint/2010/main" val="12396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E23303-BF12-4F8F-A288-63A619042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анцор, спорт, пол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A8D7C10A-B157-44B0-B52E-376E5428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5277" y="-288309"/>
            <a:ext cx="12561553" cy="7509948"/>
          </a:xfrm>
        </p:spPr>
      </p:pic>
    </p:spTree>
    <p:extLst>
      <p:ext uri="{BB962C8B-B14F-4D97-AF65-F5344CB8AC3E}">
        <p14:creationId xmlns:p14="http://schemas.microsoft.com/office/powerpoint/2010/main" val="20027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13BF15-EE06-4FA8-8A43-53055B4F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нак ''минус'' 4">
            <a:extLst>
              <a:ext uri="{FF2B5EF4-FFF2-40B4-BE49-F238E27FC236}">
                <a16:creationId xmlns="" xmlns:a16="http://schemas.microsoft.com/office/drawing/2014/main" id="{10727F56-A121-4388-A6B1-3F5BC60EE62E}"/>
              </a:ext>
            </a:extLst>
          </p:cNvPr>
          <p:cNvSpPr/>
          <p:nvPr/>
        </p:nvSpPr>
        <p:spPr>
          <a:xfrm>
            <a:off x="11513575" y="4692446"/>
            <a:ext cx="16260094" cy="2015609"/>
          </a:xfrm>
          <a:prstGeom prst="mathMinus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ECD2E1-DE50-41CD-AC2D-BE012440AE24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Текст слайда</a:t>
            </a:r>
          </a:p>
        </p:txBody>
      </p:sp>
      <p:sp>
        <p:nvSpPr>
          <p:cNvPr id="7" name="Знак ''минус'' 6">
            <a:extLst>
              <a:ext uri="{FF2B5EF4-FFF2-40B4-BE49-F238E27FC236}">
                <a16:creationId xmlns="" xmlns:a16="http://schemas.microsoft.com/office/drawing/2014/main" id="{79506577-1351-4A3D-8877-87232DC8E767}"/>
              </a:ext>
            </a:extLst>
          </p:cNvPr>
          <p:cNvSpPr/>
          <p:nvPr/>
        </p:nvSpPr>
        <p:spPr>
          <a:xfrm>
            <a:off x="11742480" y="2156029"/>
            <a:ext cx="909483" cy="90948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10" descr="Изображение выглядит как текст, небо, здание, внеш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0ABF625-04FB-49AB-827E-23618288F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7020" y="-17922"/>
            <a:ext cx="12241912" cy="7165821"/>
          </a:xfrm>
        </p:spPr>
      </p:pic>
    </p:spTree>
    <p:extLst>
      <p:ext uri="{BB962C8B-B14F-4D97-AF65-F5344CB8AC3E}">
        <p14:creationId xmlns:p14="http://schemas.microsoft.com/office/powerpoint/2010/main" val="39044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8FD1B3-A6E6-42AC-9D4D-D3E39D29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внешний, дорога, лошадиные, транспор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4A35843-AE97-4EB1-86CE-016FAE5BA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38" y="-5632"/>
            <a:ext cx="12115413" cy="6858562"/>
          </a:xfrm>
        </p:spPr>
      </p:pic>
    </p:spTree>
    <p:extLst>
      <p:ext uri="{BB962C8B-B14F-4D97-AF65-F5344CB8AC3E}">
        <p14:creationId xmlns:p14="http://schemas.microsoft.com/office/powerpoint/2010/main" val="565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17</Words>
  <Application>Microsoft Office PowerPoint</Application>
  <PresentationFormat>Произвольный</PresentationFormat>
  <Paragraphs>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Саратовская областная библиотека им. А. С. Пушкина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Энгельсский краеведческий музей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Home</cp:lastModifiedBy>
  <cp:revision>220</cp:revision>
  <dcterms:created xsi:type="dcterms:W3CDTF">2021-11-12T10:54:27Z</dcterms:created>
  <dcterms:modified xsi:type="dcterms:W3CDTF">2021-12-07T12:01:38Z</dcterms:modified>
</cp:coreProperties>
</file>