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9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5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0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3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9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0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5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6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9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B10E5-140C-424E-AC76-951CE46AF2E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7563-0CB4-4D70-A5CE-84FD9796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3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2942" y="658906"/>
            <a:ext cx="9144000" cy="17750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Презентация к организованной образовательной деятельности</a:t>
            </a:r>
            <a:b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 познавательному развитию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Тема: : «Путешествие во времени»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Выполнила: Новикова Е. А., воспитатель МАДОУ № 12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г. Балаково </a:t>
            </a:r>
          </a:p>
          <a:p>
            <a:pPr algn="just"/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5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7" y="470646"/>
            <a:ext cx="9964270" cy="60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3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27" y="302557"/>
            <a:ext cx="3985932" cy="6293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959" y="537881"/>
            <a:ext cx="4570214" cy="58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9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3" y="309281"/>
            <a:ext cx="4531659" cy="2771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309281"/>
            <a:ext cx="3953436" cy="2771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4" y="3717650"/>
            <a:ext cx="4531658" cy="2279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98" y="3717650"/>
            <a:ext cx="4074458" cy="2279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4941" y="3081056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Автовокзал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11988" y="3081056"/>
            <a:ext cx="192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Балаковская</a:t>
            </a:r>
            <a:r>
              <a:rPr lang="ru-RU" dirty="0" smtClean="0"/>
              <a:t> АЭС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64975" y="6222163"/>
            <a:ext cx="24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Саратовская ГЭС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75598" y="6222162"/>
            <a:ext cx="425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Судостроительный-судоремонтный завод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588" y="201706"/>
            <a:ext cx="5436953" cy="2689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72" y="3260450"/>
            <a:ext cx="5467069" cy="2931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2" y="201706"/>
            <a:ext cx="5467069" cy="2689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01" y="3260450"/>
            <a:ext cx="5436953" cy="2931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2247" y="2891118"/>
            <a:ext cx="307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Новые микрорайоны города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74107" y="2891118"/>
            <a:ext cx="224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Старая часть города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42247" y="6306671"/>
            <a:ext cx="22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Новый Мост Победы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659906" y="6306671"/>
            <a:ext cx="165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Старый мост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71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23" y="546286"/>
            <a:ext cx="4273923" cy="2581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" y="546287"/>
            <a:ext cx="4504766" cy="2581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4941" y="3307976"/>
            <a:ext cx="162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Детский парк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05165" y="3231119"/>
            <a:ext cx="340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Спорткомплекс «Альбатрос»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" y="3771438"/>
            <a:ext cx="4504766" cy="2270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0847" y="6136438"/>
            <a:ext cx="240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 Юного Зрителя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90" y="3771438"/>
            <a:ext cx="4625788" cy="2270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7482" y="6145306"/>
            <a:ext cx="203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Стадион «Труд»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37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58" y="401731"/>
            <a:ext cx="4917140" cy="2744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377126"/>
            <a:ext cx="4746812" cy="2570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8" y="3892460"/>
            <a:ext cx="4338920" cy="2293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5729" y="3146612"/>
            <a:ext cx="368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Усадьба купца </a:t>
            </a:r>
            <a:r>
              <a:rPr lang="ru-RU" dirty="0" err="1" smtClean="0"/>
              <a:t>Паисия</a:t>
            </a:r>
            <a:r>
              <a:rPr lang="ru-RU" dirty="0" smtClean="0"/>
              <a:t> Мальцева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25435" y="3334870"/>
            <a:ext cx="162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Обелиск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39635" y="6293224"/>
            <a:ext cx="34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Церковь Пресвятой Троицы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07" y="3892460"/>
            <a:ext cx="4823012" cy="22931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5282" y="6293224"/>
            <a:ext cx="201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 Волга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58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89" y="510707"/>
            <a:ext cx="5681662" cy="27972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1" y="510707"/>
            <a:ext cx="4975413" cy="2797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5659" y="3307976"/>
            <a:ext cx="155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Казначейство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79977" y="3307976"/>
            <a:ext cx="80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Рынок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3" y="3947138"/>
            <a:ext cx="4975412" cy="23066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884" y="6414247"/>
            <a:ext cx="478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Набережная реки </a:t>
            </a:r>
            <a:r>
              <a:rPr lang="ru-RU" dirty="0" err="1" smtClean="0"/>
              <a:t>Балаковка</a:t>
            </a:r>
            <a:r>
              <a:rPr lang="ru-RU" dirty="0" smtClean="0"/>
              <a:t>. Хлебные склады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8" y="3947138"/>
            <a:ext cx="3703404" cy="2171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5576" y="6253771"/>
            <a:ext cx="496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в мире гусеничный трактор Ф. </a:t>
            </a:r>
            <a:r>
              <a:rPr lang="ru-RU" dirty="0" err="1" smtClean="0"/>
              <a:t>Блинова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55142" y="141375"/>
            <a:ext cx="43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Прошлое города Балаково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866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87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Презентация к организованной образовательной деятельности по познавательному развитию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BIMMER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организованной образовательной деятельности по познавательному развитию</dc:title>
  <dc:creator>Новикова Елена</dc:creator>
  <cp:lastModifiedBy>Новикова Елена</cp:lastModifiedBy>
  <cp:revision>11</cp:revision>
  <dcterms:created xsi:type="dcterms:W3CDTF">2022-02-25T20:42:37Z</dcterms:created>
  <dcterms:modified xsi:type="dcterms:W3CDTF">2022-02-25T22:26:19Z</dcterms:modified>
</cp:coreProperties>
</file>