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0" r:id="rId6"/>
    <p:sldId id="259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33" d="100"/>
          <a:sy n="33" d="100"/>
        </p:scale>
        <p:origin x="-2436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CF6A-B03C-4812-B9C9-A564647EE1FB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8538-B367-457A-BFA7-2B176706A1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CF6A-B03C-4812-B9C9-A564647EE1FB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8538-B367-457A-BFA7-2B176706A1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CF6A-B03C-4812-B9C9-A564647EE1FB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8538-B367-457A-BFA7-2B176706A1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CF6A-B03C-4812-B9C9-A564647EE1FB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8538-B367-457A-BFA7-2B176706A1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CF6A-B03C-4812-B9C9-A564647EE1FB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8538-B367-457A-BFA7-2B176706A1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CF6A-B03C-4812-B9C9-A564647EE1FB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8538-B367-457A-BFA7-2B176706A1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CF6A-B03C-4812-B9C9-A564647EE1FB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8538-B367-457A-BFA7-2B176706A1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CF6A-B03C-4812-B9C9-A564647EE1FB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8538-B367-457A-BFA7-2B176706A1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CF6A-B03C-4812-B9C9-A564647EE1FB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8538-B367-457A-BFA7-2B176706A1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CF6A-B03C-4812-B9C9-A564647EE1FB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8538-B367-457A-BFA7-2B176706A1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CF6A-B03C-4812-B9C9-A564647EE1FB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8538-B367-457A-BFA7-2B176706A1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5CF6A-B03C-4812-B9C9-A564647EE1FB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98538-B367-457A-BFA7-2B176706A10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57;&#1059;&#1057;\Downloads\morning-meadow-birdsongs-looping_zyb7nhnu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p-s.ru/wallpapers/11/7/446375363603135/yarkoe-solnce-probivaetsya-skvoz-kronu-dereve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960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Презентация к конспекту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НОД</a:t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по дифференциации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звуков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"Б-П" </a:t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 подготовительной к школе группе для детей с ОВЗ (ТНР)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32" y="4214818"/>
            <a:ext cx="3357586" cy="1209668"/>
          </a:xfrm>
        </p:spPr>
        <p:txBody>
          <a:bodyPr>
            <a:normAutofit fontScale="25000" lnSpcReduction="20000"/>
          </a:bodyPr>
          <a:lstStyle/>
          <a:p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 </a:t>
            </a:r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учитель-логопед</a:t>
            </a:r>
          </a:p>
          <a:p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МАДОУ «Детский сад №8»</a:t>
            </a:r>
            <a:r>
              <a:rPr lang="ru-RU" sz="1800" dirty="0" smtClean="0"/>
              <a:t>8»</a:t>
            </a:r>
          </a:p>
          <a:p>
            <a:r>
              <a:rPr lang="ru-RU" sz="7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Энгельсского</a:t>
            </a:r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</a:p>
          <a:p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Саратовской области</a:t>
            </a:r>
          </a:p>
          <a:p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Рожнова Анастасия Сергеевна</a:t>
            </a:r>
          </a:p>
          <a:p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7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gas-kvas.com/uploads/posts/2023-01/1674167694_gas-kvas-com-p-risunok-yasnii-solnechnii-den-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morning-meadow-birdsongs-looping_zyb7nhnu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071538" y="500063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s://img4.goodfon.ru/original/2880x1800/2/51/priroda-gory-peizazh-derevia-polianka-trav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37262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6394" name="Picture 10" descr="https://img.freepik.com/premium-vector/vector-illustration-of-cute-horse-cartoon_50699-834.jpg?size=338&amp;ext=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0104" y="1928802"/>
            <a:ext cx="4433896" cy="4433897"/>
          </a:xfrm>
          <a:prstGeom prst="rect">
            <a:avLst/>
          </a:prstGeom>
          <a:noFill/>
        </p:spPr>
      </p:pic>
      <p:pic>
        <p:nvPicPr>
          <p:cNvPr id="18434" name="Picture 2" descr="https://gas-kvas.com/uploads/posts/2023-01/1673584470_gas-kvas-com-p-ovtsa-detskii-risunok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3429000"/>
            <a:ext cx="2844478" cy="2485663"/>
          </a:xfrm>
          <a:prstGeom prst="rect">
            <a:avLst/>
          </a:prstGeom>
          <a:noFill/>
        </p:spPr>
      </p:pic>
      <p:pic>
        <p:nvPicPr>
          <p:cNvPr id="18438" name="Picture 6" descr="https://thumbs.dreamstime.com/b/d-%D0%BE%D0%BF%D0%BE%D1%80%D0%BE%D0%B6%D0%BD%D1%8F%D1%8E%D1%82-%D0%BA-%D0%B5%D1%82%D0%BA%D1%83-%D0%BC%D0%B5%D1%82%D0%B0-%D0%B0-88214784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044" b="53182"/>
          <a:stretch>
            <a:fillRect/>
          </a:stretch>
        </p:blipFill>
        <p:spPr bwMode="auto">
          <a:xfrm>
            <a:off x="-1357354" y="-428652"/>
            <a:ext cx="12490859" cy="7286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ladushki-club.ru/wp-content/uploads/6/a/e/6ae17d3b7da5754206d2a7a2764d4e9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3567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catherineasquithgallery.com/uploads/posts/2023-02/1676635074_catherineasquithgallery-com-p-fon-zelenaya-polyanka-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6" y="0"/>
            <a:ext cx="914590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3" descr="ae5811eedc2632a4dc2a07023307ec68.gif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3042" y="571480"/>
            <a:ext cx="565745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s://img4.goodfon.ru/original/2880x1800/2/51/priroda-gory-peizazh-derevia-polianka-trav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37262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6392" name="Picture 8" descr="https://fikiwiki.com/uploads/posts/2022-02/1645038518_29-fikiwiki-com-p-kartinki-ovechki-3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786058"/>
            <a:ext cx="2714644" cy="3574840"/>
          </a:xfrm>
          <a:prstGeom prst="rect">
            <a:avLst/>
          </a:prstGeom>
          <a:noFill/>
        </p:spPr>
      </p:pic>
      <p:pic>
        <p:nvPicPr>
          <p:cNvPr id="16394" name="Picture 10" descr="https://img.freepik.com/premium-vector/vector-illustration-of-cute-horse-cartoon_50699-834.jpg?size=338&amp;ext=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0104" y="1928802"/>
            <a:ext cx="4433896" cy="4433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g4.goodfon.ru/original/2880x1800/2/51/priroda-gory-peizazh-derevia-polianka-trav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37262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3" descr="ae5811eedc2632a4dc2a07023307ec68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7290" y="714356"/>
            <a:ext cx="7858180" cy="628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23</Words>
  <Application>Microsoft Office PowerPoint</Application>
  <PresentationFormat>Экран (4:3)</PresentationFormat>
  <Paragraphs>8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к конспекту НОД  по дифференциации  звуков "Б-П"  в подготовительной к школе группе для детей с ОВЗ (ТНР) 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конспекту НОД  по дифференциации  звуков "Б-П"  в подготовительной к школе группе для детей с ОВЗ (ТНР)</dc:title>
  <dc:creator>АСУС</dc:creator>
  <cp:lastModifiedBy>АСУС</cp:lastModifiedBy>
  <cp:revision>4</cp:revision>
  <dcterms:created xsi:type="dcterms:W3CDTF">2023-06-20T10:18:52Z</dcterms:created>
  <dcterms:modified xsi:type="dcterms:W3CDTF">2023-06-20T10:53:36Z</dcterms:modified>
</cp:coreProperties>
</file>