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64" r:id="rId2"/>
    <p:sldId id="267" r:id="rId3"/>
    <p:sldId id="256" r:id="rId4"/>
    <p:sldId id="257" r:id="rId5"/>
    <p:sldId id="258" r:id="rId6"/>
    <p:sldId id="259" r:id="rId7"/>
    <p:sldId id="260" r:id="rId8"/>
    <p:sldId id="261" r:id="rId9"/>
    <p:sldId id="263" r:id="rId10"/>
    <p:sldId id="265" r:id="rId11"/>
    <p:sldId id="276" r:id="rId12"/>
    <p:sldId id="278" r:id="rId13"/>
    <p:sldId id="262" r:id="rId14"/>
    <p:sldId id="268" r:id="rId15"/>
    <p:sldId id="266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7" r:id="rId24"/>
    <p:sldId id="279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52191823-0F30-4B53-A3EF-05872CDAE98F}">
          <p14:sldIdLst>
            <p14:sldId id="264"/>
            <p14:sldId id="267"/>
            <p14:sldId id="256"/>
            <p14:sldId id="257"/>
            <p14:sldId id="258"/>
            <p14:sldId id="259"/>
            <p14:sldId id="260"/>
            <p14:sldId id="261"/>
            <p14:sldId id="263"/>
            <p14:sldId id="265"/>
            <p14:sldId id="276"/>
            <p14:sldId id="278"/>
            <p14:sldId id="262"/>
            <p14:sldId id="268"/>
            <p14:sldId id="266"/>
            <p14:sldId id="269"/>
            <p14:sldId id="270"/>
            <p14:sldId id="271"/>
            <p14:sldId id="272"/>
            <p14:sldId id="273"/>
            <p14:sldId id="274"/>
            <p14:sldId id="275"/>
            <p14:sldId id="277"/>
            <p14:sldId id="279"/>
          </p14:sldIdLst>
        </p14:section>
        <p14:section name="Раздел без заголовка" id="{C46BFF7A-C4E6-4ED0-BECA-39D75F31B9BE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140F51"/>
    <a:srgbClr val="164220"/>
    <a:srgbClr val="309047"/>
    <a:srgbClr val="CC3300"/>
    <a:srgbClr val="0808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9254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6419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7066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0149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39463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4427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3559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8472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3235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36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6381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271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jpe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1412776"/>
            <a:ext cx="8568952" cy="3384376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002060"/>
                </a:solidFill>
                <a:latin typeface="Miama Nueva" panose="02000603000000000000" pitchFamily="2" charset="-52"/>
                <a:cs typeface="Aharoni" panose="02010803020104030203" pitchFamily="2" charset="-79"/>
              </a:rPr>
              <a:t>Путешествие по достопримечательностям </a:t>
            </a:r>
            <a:br>
              <a:rPr lang="ru-RU" sz="4800" b="1" dirty="0" smtClean="0">
                <a:solidFill>
                  <a:srgbClr val="002060"/>
                </a:solidFill>
                <a:latin typeface="Miama Nueva" panose="02000603000000000000" pitchFamily="2" charset="-52"/>
                <a:cs typeface="Aharoni" panose="02010803020104030203" pitchFamily="2" charset="-79"/>
              </a:rPr>
            </a:br>
            <a:r>
              <a:rPr lang="ru-RU" sz="4800" b="1" dirty="0" smtClean="0">
                <a:solidFill>
                  <a:srgbClr val="002060"/>
                </a:solidFill>
                <a:latin typeface="Miama Nueva" panose="02000603000000000000" pitchFamily="2" charset="-52"/>
                <a:cs typeface="Aharoni" panose="02010803020104030203" pitchFamily="2" charset="-79"/>
              </a:rPr>
              <a:t>родного края</a:t>
            </a:r>
            <a:endParaRPr lang="ru-RU" sz="4800" b="1" dirty="0">
              <a:solidFill>
                <a:srgbClr val="002060"/>
              </a:solidFill>
              <a:latin typeface="Miama Nueva" panose="02000603000000000000" pitchFamily="2" charset="-52"/>
              <a:cs typeface="Aharoni" panose="02010803020104030203" pitchFamily="2" charset="-79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08104" y="5589240"/>
            <a:ext cx="33890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140F5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Учитель начальных классов</a:t>
            </a:r>
          </a:p>
          <a:p>
            <a:r>
              <a:rPr lang="ru-RU" b="1" dirty="0" smtClean="0">
                <a:solidFill>
                  <a:srgbClr val="140F5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МОУ-СОШ №6 </a:t>
            </a:r>
            <a:r>
              <a:rPr lang="ru-RU" b="1" dirty="0" err="1" smtClean="0">
                <a:solidFill>
                  <a:srgbClr val="140F5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г.Маркса</a:t>
            </a:r>
            <a:endParaRPr lang="ru-RU" b="1" dirty="0" smtClean="0">
              <a:solidFill>
                <a:srgbClr val="140F51"/>
              </a:solidFill>
              <a:latin typeface="Book Antiqua" panose="0204060205030503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ru-RU" b="1" dirty="0" err="1" smtClean="0">
                <a:solidFill>
                  <a:srgbClr val="140F5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Сыса</a:t>
            </a:r>
            <a:r>
              <a:rPr lang="ru-RU" b="1" dirty="0" smtClean="0">
                <a:solidFill>
                  <a:srgbClr val="140F5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Наталья Евгеньевна</a:t>
            </a:r>
            <a:endParaRPr lang="ru-RU" b="1" dirty="0">
              <a:solidFill>
                <a:srgbClr val="140F51"/>
              </a:solidFill>
              <a:latin typeface="Book Antiqua" panose="0204060205030503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7057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Downloads\Саратов_консерватория_фото1.jpg"/>
          <p:cNvPicPr>
            <a:picLocks noChangeAspect="1" noChangeArrowheads="1"/>
          </p:cNvPicPr>
          <p:nvPr/>
        </p:nvPicPr>
        <p:blipFill>
          <a:blip r:embed="rId2">
            <a:biLevel thresh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2884"/>
            <a:ext cx="7431319" cy="652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Downloads\Саратов_консерватория_фото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2885"/>
            <a:ext cx="7534128" cy="652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7647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biLevel thresh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87" t="23430" r="40431" b="24188"/>
          <a:stretch/>
        </p:blipFill>
        <p:spPr bwMode="auto">
          <a:xfrm>
            <a:off x="611560" y="932059"/>
            <a:ext cx="7848872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8" t="24526" r="39458" b="26610"/>
          <a:stretch/>
        </p:blipFill>
        <p:spPr bwMode="auto">
          <a:xfrm>
            <a:off x="611560" y="932059"/>
            <a:ext cx="7848872" cy="4680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025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d7f1f87c7b66220514976a7c058s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26746"/>
            <a:ext cx="8064896" cy="611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8854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Downloads\F6O0FY2RX3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132856"/>
            <a:ext cx="7715142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956376" y="2636912"/>
            <a:ext cx="83070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b="1" dirty="0" smtClean="0">
                <a:solidFill>
                  <a:srgbClr val="7030A0"/>
                </a:solidFill>
              </a:rPr>
              <a:t>!</a:t>
            </a:r>
            <a:endParaRPr lang="ru-RU" sz="88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930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95536" y="2420889"/>
            <a:ext cx="7992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CC3300"/>
                </a:solidFill>
                <a:latin typeface="Miama Nueva" panose="02000603000000000000" pitchFamily="2" charset="-52"/>
              </a:rPr>
              <a:t>  </a:t>
            </a:r>
            <a:r>
              <a:rPr lang="ru-RU" sz="4000" b="1" dirty="0" smtClean="0">
                <a:solidFill>
                  <a:srgbClr val="CC3300"/>
                </a:solidFill>
                <a:latin typeface="Miama Nueva" panose="02000603000000000000" pitchFamily="2" charset="-52"/>
              </a:rPr>
              <a:t>Саратовский </a:t>
            </a:r>
            <a:r>
              <a:rPr lang="ru-RU" sz="4000" b="1" dirty="0" err="1" smtClean="0">
                <a:solidFill>
                  <a:srgbClr val="CC3300"/>
                </a:solidFill>
                <a:latin typeface="Miama Nueva" panose="02000603000000000000" pitchFamily="2" charset="-52"/>
              </a:rPr>
              <a:t>Лимонарий</a:t>
            </a:r>
            <a:endParaRPr lang="ru-RU" sz="4000" b="1" dirty="0">
              <a:solidFill>
                <a:srgbClr val="CC3300"/>
              </a:solidFill>
              <a:latin typeface="Miama Nueva" panose="02000603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676552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Downloads\d446ee76-9c4e-47db-bf1e-4e203bdeada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37" y="44624"/>
            <a:ext cx="5300782" cy="3723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Downloads\400b7f86-fdbd-4c39-8c05-c370a9f9bbf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933056"/>
            <a:ext cx="4248472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Downloads\447cb1b3-d99a-4bd5-8253-a5746550524f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4624"/>
            <a:ext cx="2808312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Desktop\Downloads\3ec3f2c8-67ef-4bec-9ab5-3b581ed8da3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5" y="3933057"/>
            <a:ext cx="3817556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706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1" y="1124744"/>
            <a:ext cx="903649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4000" b="1" dirty="0">
              <a:solidFill>
                <a:srgbClr val="C00000"/>
              </a:solidFill>
              <a:latin typeface="Miama Nueva" panose="02000603000000000000" pitchFamily="2" charset="-52"/>
            </a:endParaRPr>
          </a:p>
          <a:p>
            <a:pPr algn="ctr"/>
            <a:endParaRPr lang="ru-RU" sz="4000" b="1" dirty="0" smtClean="0">
              <a:solidFill>
                <a:srgbClr val="309047"/>
              </a:solidFill>
              <a:latin typeface="Miama Nueva" panose="02000603000000000000" pitchFamily="2" charset="-52"/>
            </a:endParaRPr>
          </a:p>
          <a:p>
            <a:pPr algn="ctr"/>
            <a:endParaRPr lang="ru-RU" sz="4000" b="1" dirty="0">
              <a:solidFill>
                <a:srgbClr val="309047"/>
              </a:solidFill>
              <a:latin typeface="Miama Nueva" panose="02000603000000000000" pitchFamily="2" charset="-52"/>
            </a:endParaRPr>
          </a:p>
          <a:p>
            <a:pPr algn="ctr"/>
            <a:endParaRPr lang="ru-RU" sz="4000" b="1" dirty="0" smtClean="0">
              <a:solidFill>
                <a:srgbClr val="309047"/>
              </a:solidFill>
              <a:latin typeface="Miama Nueva" panose="02000603000000000000" pitchFamily="2" charset="-52"/>
            </a:endParaRPr>
          </a:p>
          <a:p>
            <a:pPr algn="ctr"/>
            <a:r>
              <a:rPr lang="ru-RU" sz="4000" b="1" dirty="0" smtClean="0">
                <a:solidFill>
                  <a:srgbClr val="309047"/>
                </a:solidFill>
                <a:latin typeface="Miama Nueva" panose="02000603000000000000" pitchFamily="2" charset="-52"/>
              </a:rPr>
              <a:t>Жемчужина Саратовской области</a:t>
            </a:r>
            <a:endParaRPr lang="ru-RU" sz="4000" b="1" dirty="0">
              <a:solidFill>
                <a:srgbClr val="309047"/>
              </a:solidFill>
              <a:latin typeface="Miama Nueva" panose="02000603000000000000" pitchFamily="2" charset="-52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36" t="29923" r="38311" b="22855"/>
          <a:stretch/>
        </p:blipFill>
        <p:spPr bwMode="auto">
          <a:xfrm>
            <a:off x="2914418" y="116632"/>
            <a:ext cx="3207657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2973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7" t="15674" r="32287" b="25793"/>
          <a:stretch/>
        </p:blipFill>
        <p:spPr bwMode="auto">
          <a:xfrm>
            <a:off x="3142666" y="139484"/>
            <a:ext cx="2836872" cy="1809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C:\Users\user\Desktop\Downloads\115619_9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65" y="179089"/>
            <a:ext cx="2654536" cy="1769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1" t="14868" r="37329" b="20739"/>
          <a:stretch/>
        </p:blipFill>
        <p:spPr bwMode="auto">
          <a:xfrm>
            <a:off x="297889" y="2327393"/>
            <a:ext cx="2592288" cy="182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2" t="11460" r="14860" b="14867"/>
          <a:stretch/>
        </p:blipFill>
        <p:spPr bwMode="auto">
          <a:xfrm>
            <a:off x="4716016" y="4623416"/>
            <a:ext cx="2059303" cy="1397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3" t="14300" r="20292" b="10322"/>
          <a:stretch/>
        </p:blipFill>
        <p:spPr bwMode="auto">
          <a:xfrm>
            <a:off x="3192701" y="2327393"/>
            <a:ext cx="2736802" cy="182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 descr="C:\Users\user\Desktop\Downloads\7091634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783" y="2327393"/>
            <a:ext cx="2598704" cy="176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:\Users\user\Desktop\Downloads\84393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89" y="4603702"/>
            <a:ext cx="2187175" cy="1417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C:\Users\user\Desktop\Downloads\kurshskaya-kosa_0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9744" y="133448"/>
            <a:ext cx="2684744" cy="1815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7" t="13731" r="34560" b="14867"/>
          <a:stretch/>
        </p:blipFill>
        <p:spPr bwMode="auto">
          <a:xfrm>
            <a:off x="2554076" y="4603702"/>
            <a:ext cx="2071798" cy="1417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1" descr="C:\Users\user\Desktop\Downloads\4fdebc0d32e1df966500f0028714ccdb527719bc.jpe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3" y="4603703"/>
            <a:ext cx="2016223" cy="1345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2002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0"/>
            <a:ext cx="8280920" cy="234888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800" b="1" dirty="0" err="1" smtClean="0">
                <a:solidFill>
                  <a:srgbClr val="C00000"/>
                </a:solidFill>
                <a:latin typeface="Miama Nueva" panose="02000603000000000000" pitchFamily="2" charset="-52"/>
              </a:rPr>
              <a:t>Вольский</a:t>
            </a:r>
            <a:r>
              <a:rPr lang="ru-RU" sz="4800" b="1" dirty="0" smtClean="0">
                <a:solidFill>
                  <a:srgbClr val="C00000"/>
                </a:solidFill>
                <a:latin typeface="Miama Nueva" panose="02000603000000000000" pitchFamily="2" charset="-52"/>
              </a:rPr>
              <a:t> карьер</a:t>
            </a:r>
          </a:p>
          <a:p>
            <a:pPr marL="0" indent="0" algn="ctr">
              <a:buNone/>
            </a:pPr>
            <a:endParaRPr lang="ru-RU" sz="4800" b="1" dirty="0">
              <a:solidFill>
                <a:srgbClr val="C00000"/>
              </a:solidFill>
            </a:endParaRPr>
          </a:p>
        </p:txBody>
      </p:sp>
      <p:pic>
        <p:nvPicPr>
          <p:cNvPr id="5124" name="Picture 4" descr="C:\Users\user\Desktop\Downloads\maxresdefault (1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8"/>
          <a:stretch/>
        </p:blipFill>
        <p:spPr bwMode="auto">
          <a:xfrm>
            <a:off x="179512" y="836712"/>
            <a:ext cx="8784976" cy="5846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6358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3568" y="116632"/>
            <a:ext cx="78488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>
                <a:solidFill>
                  <a:srgbClr val="164220"/>
                </a:solidFill>
                <a:latin typeface="Miama Nueva" panose="02000603000000000000" pitchFamily="2" charset="-52"/>
              </a:rPr>
              <a:t>Г</a:t>
            </a:r>
            <a:r>
              <a:rPr lang="ru-RU" sz="5400" b="1" dirty="0" smtClean="0">
                <a:solidFill>
                  <a:srgbClr val="164220"/>
                </a:solidFill>
                <a:latin typeface="Miama Nueva" panose="02000603000000000000" pitchFamily="2" charset="-52"/>
              </a:rPr>
              <a:t>агаринское </a:t>
            </a:r>
            <a:r>
              <a:rPr lang="ru-RU" sz="5400" b="1" dirty="0">
                <a:solidFill>
                  <a:srgbClr val="164220"/>
                </a:solidFill>
                <a:latin typeface="Miama Nueva" panose="02000603000000000000" pitchFamily="2" charset="-52"/>
              </a:rPr>
              <a:t>поле</a:t>
            </a:r>
            <a:r>
              <a:rPr lang="ru-RU" sz="5400" dirty="0">
                <a:solidFill>
                  <a:srgbClr val="164220"/>
                </a:solidFill>
                <a:latin typeface="Miama Nueva" panose="02000603000000000000" pitchFamily="2" charset="-52"/>
              </a:rPr>
              <a:t> </a:t>
            </a:r>
          </a:p>
        </p:txBody>
      </p:sp>
      <p:pic>
        <p:nvPicPr>
          <p:cNvPr id="7170" name="Picture 2" descr="C:\Users\user\Desktop\Downloads\372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142" y="1196752"/>
            <a:ext cx="8352928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5999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548680"/>
            <a:ext cx="8301608" cy="546206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4000" b="1" dirty="0" smtClean="0">
              <a:solidFill>
                <a:srgbClr val="140F51"/>
              </a:solidFill>
              <a:latin typeface="Miama Nueva" panose="02000603000000000000" pitchFamily="2" charset="-52"/>
            </a:endParaRPr>
          </a:p>
          <a:p>
            <a:pPr marL="0" indent="0" algn="ctr">
              <a:buNone/>
            </a:pPr>
            <a:endParaRPr lang="ru-RU" sz="4000" b="1" dirty="0">
              <a:solidFill>
                <a:srgbClr val="140F51"/>
              </a:solidFill>
              <a:latin typeface="Miama Nueva" panose="02000603000000000000" pitchFamily="2" charset="-52"/>
            </a:endParaRPr>
          </a:p>
          <a:p>
            <a:pPr marL="0" indent="0" algn="ctr">
              <a:buNone/>
            </a:pPr>
            <a:r>
              <a:rPr lang="ru-RU" sz="4000" b="1" dirty="0" smtClean="0">
                <a:solidFill>
                  <a:srgbClr val="C00000"/>
                </a:solidFill>
                <a:latin typeface="Miama Nueva" panose="02000603000000000000" pitchFamily="2" charset="-52"/>
              </a:rPr>
              <a:t>Игра «</a:t>
            </a:r>
            <a:r>
              <a:rPr lang="ru-RU" sz="4000" b="1" dirty="0">
                <a:solidFill>
                  <a:srgbClr val="C00000"/>
                </a:solidFill>
                <a:latin typeface="Miama Nueva" panose="02000603000000000000" pitchFamily="2" charset="-52"/>
              </a:rPr>
              <a:t>Узнай достопримечательность по тени» </a:t>
            </a:r>
          </a:p>
        </p:txBody>
      </p:sp>
    </p:spTree>
    <p:extLst>
      <p:ext uri="{BB962C8B-B14F-4D97-AF65-F5344CB8AC3E}">
        <p14:creationId xmlns:p14="http://schemas.microsoft.com/office/powerpoint/2010/main" val="2688152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Downloads\06df720e8c54b806c649a66f8b7c7c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88640"/>
            <a:ext cx="6984776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6685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Downloads\scale_12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764704"/>
            <a:ext cx="6848072" cy="5136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user\Desktop\Downloads\img224_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745" y="2890256"/>
            <a:ext cx="3086481" cy="2037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5439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91264" cy="1301006"/>
          </a:xfrm>
        </p:spPr>
        <p:txBody>
          <a:bodyPr/>
          <a:lstStyle/>
          <a:p>
            <a:r>
              <a:rPr lang="ru-RU" b="1" dirty="0" smtClean="0">
                <a:solidFill>
                  <a:schemeClr val="tx2"/>
                </a:solidFill>
                <a:latin typeface="Miama Nueva" panose="02000603000000000000" pitchFamily="2" charset="-52"/>
              </a:rPr>
              <a:t>Утёс Степана Разина</a:t>
            </a:r>
            <a:endParaRPr lang="ru-RU" b="1" dirty="0">
              <a:solidFill>
                <a:schemeClr val="tx2"/>
              </a:solidFill>
              <a:latin typeface="Miama Nueva" panose="02000603000000000000" pitchFamily="2" charset="-52"/>
            </a:endParaRPr>
          </a:p>
        </p:txBody>
      </p:sp>
      <p:pic>
        <p:nvPicPr>
          <p:cNvPr id="9218" name="Picture 2" descr="C:\Users\user\Desktop\Downloads\w90saWt-fO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7824" y="2930634"/>
            <a:ext cx="5726873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user\Desktop\Downloads\8wAAAgPpVuA-19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74943"/>
            <a:ext cx="5359313" cy="3570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0065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27584" y="2204864"/>
            <a:ext cx="760088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b="1" dirty="0">
                <a:solidFill>
                  <a:schemeClr val="tx2"/>
                </a:solidFill>
                <a:latin typeface="Miama Nueva" panose="02000603000000000000" pitchFamily="2" charset="-52"/>
              </a:rPr>
              <a:t>Вы большие </a:t>
            </a:r>
            <a:r>
              <a:rPr lang="ru-RU" sz="7200" b="1" dirty="0" smtClean="0">
                <a:solidFill>
                  <a:schemeClr val="tx2"/>
                </a:solidFill>
                <a:latin typeface="Miama Nueva" panose="02000603000000000000" pitchFamily="2" charset="-52"/>
              </a:rPr>
              <a:t>молодцы!</a:t>
            </a:r>
            <a:endParaRPr lang="ru-RU" sz="7200" b="1" dirty="0">
              <a:solidFill>
                <a:schemeClr val="tx2"/>
              </a:solidFill>
              <a:latin typeface="Miama Nueva" panose="02000603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515379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00FF"/>
                </a:solidFill>
              </a:rPr>
              <a:t>Источники: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smtClean="0">
                <a:solidFill>
                  <a:srgbClr val="002060"/>
                </a:solidFill>
              </a:rPr>
              <a:t>1.</a:t>
            </a:r>
            <a:r>
              <a:rPr lang="en-US" sz="2800" dirty="0" smtClean="0">
                <a:solidFill>
                  <a:srgbClr val="002060"/>
                </a:solidFill>
              </a:rPr>
              <a:t>https</a:t>
            </a:r>
            <a:r>
              <a:rPr lang="en-US" sz="2800" dirty="0">
                <a:solidFill>
                  <a:srgbClr val="002060"/>
                </a:solidFill>
              </a:rPr>
              <a:t>://djhooligantk.livejournal.com/321224.html</a:t>
            </a:r>
            <a:r>
              <a:rPr lang="ru-RU" sz="2800" dirty="0">
                <a:solidFill>
                  <a:srgbClr val="002060"/>
                </a:solidFill>
              </a:rPr>
              <a:t/>
            </a:r>
            <a:br>
              <a:rPr lang="ru-RU" sz="2800" dirty="0">
                <a:solidFill>
                  <a:srgbClr val="002060"/>
                </a:solidFill>
              </a:rPr>
            </a:br>
            <a:r>
              <a:rPr lang="ru-RU" sz="2800" dirty="0">
                <a:solidFill>
                  <a:srgbClr val="002060"/>
                </a:solidFill>
              </a:rPr>
              <a:t>2</a:t>
            </a:r>
            <a:r>
              <a:rPr lang="ru-RU" sz="2800" dirty="0" smtClean="0">
                <a:solidFill>
                  <a:srgbClr val="002060"/>
                </a:solidFill>
              </a:rPr>
              <a:t>.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>
                <a:solidFill>
                  <a:srgbClr val="002060"/>
                </a:solidFill>
              </a:rPr>
              <a:t>https://www.tursar.ru/page-joy.php?j=4490&amp;ysclid=luh99tw8n104618106</a:t>
            </a:r>
            <a:r>
              <a:rPr lang="ru-RU" sz="2800" dirty="0">
                <a:solidFill>
                  <a:srgbClr val="002060"/>
                </a:solidFill>
              </a:rPr>
              <a:t/>
            </a:r>
            <a:br>
              <a:rPr lang="ru-RU" sz="2800" dirty="0">
                <a:solidFill>
                  <a:srgbClr val="002060"/>
                </a:solidFill>
              </a:rPr>
            </a:br>
            <a:r>
              <a:rPr lang="ru-RU" sz="2800" dirty="0" smtClean="0">
                <a:solidFill>
                  <a:srgbClr val="002060"/>
                </a:solidFill>
              </a:rPr>
              <a:t>3.</a:t>
            </a:r>
            <a:r>
              <a:rPr lang="en-US" sz="2800" dirty="0" smtClean="0">
                <a:solidFill>
                  <a:srgbClr val="002060"/>
                </a:solidFill>
              </a:rPr>
              <a:t>https://must-see.top/dostoprimechatelnosti-saratovskoj-oblasti/</a:t>
            </a:r>
            <a:r>
              <a:rPr lang="ru-RU" sz="2800" dirty="0" smtClean="0">
                <a:solidFill>
                  <a:srgbClr val="002060"/>
                </a:solidFill>
              </a:rPr>
              <a:t/>
            </a:r>
            <a:br>
              <a:rPr lang="ru-RU" sz="2800" dirty="0" smtClean="0">
                <a:solidFill>
                  <a:srgbClr val="002060"/>
                </a:solidFill>
              </a:rPr>
            </a:br>
            <a:r>
              <a:rPr lang="ru-RU" sz="2800" dirty="0" smtClean="0">
                <a:solidFill>
                  <a:srgbClr val="002060"/>
                </a:solidFill>
              </a:rPr>
              <a:t>4.</a:t>
            </a:r>
            <a:r>
              <a:rPr lang="en-US" sz="2800" dirty="0" smtClean="0">
                <a:solidFill>
                  <a:srgbClr val="002060"/>
                </a:solidFill>
              </a:rPr>
              <a:t>https</a:t>
            </a:r>
            <a:r>
              <a:rPr lang="en-US" sz="2800" dirty="0">
                <a:solidFill>
                  <a:srgbClr val="002060"/>
                </a:solidFill>
              </a:rPr>
              <a:t>://stihi.ru/2015/07/01/527?ysclid=luh9gkqfh2178602885</a:t>
            </a:r>
            <a:endParaRPr lang="ru-RU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4435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32656"/>
            <a:ext cx="4681336" cy="5663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C:\Users\user\Desktop\Oy32OFdJ8G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32656"/>
            <a:ext cx="4681335" cy="566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3451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Downloads\DSC08380_1491380624.jpg"/>
          <p:cNvPicPr>
            <a:picLocks noChangeAspect="1" noChangeArrowheads="1"/>
          </p:cNvPicPr>
          <p:nvPr/>
        </p:nvPicPr>
        <p:blipFill>
          <a:blip r:embed="rId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67377"/>
            <a:ext cx="8028384" cy="334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Downloads\DSC08380_1491380624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1567378"/>
            <a:ext cx="8028384" cy="334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4376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Downloads\saratovskii-cirk.jpg"/>
          <p:cNvPicPr>
            <a:picLocks noChangeAspect="1" noChangeArrowheads="1"/>
          </p:cNvPicPr>
          <p:nvPr/>
        </p:nvPicPr>
        <p:blipFill rotWithShape="1">
          <a:blip r:embed="rId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2" r="6970" b="7841"/>
          <a:stretch/>
        </p:blipFill>
        <p:spPr bwMode="auto">
          <a:xfrm>
            <a:off x="539552" y="548680"/>
            <a:ext cx="8118764" cy="5618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Downloads\saratovskii-cirk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4" r="7878" b="9205"/>
          <a:stretch/>
        </p:blipFill>
        <p:spPr bwMode="auto">
          <a:xfrm>
            <a:off x="333694" y="657881"/>
            <a:ext cx="8324622" cy="5534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4765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7" t="16468" r="13214" b="10317"/>
          <a:stretch/>
        </p:blipFill>
        <p:spPr bwMode="auto">
          <a:xfrm>
            <a:off x="383526" y="764704"/>
            <a:ext cx="8280920" cy="5355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7" t="16468" r="13214" b="10317"/>
          <a:stretch/>
        </p:blipFill>
        <p:spPr bwMode="auto">
          <a:xfrm>
            <a:off x="359443" y="951562"/>
            <a:ext cx="8280920" cy="5355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5139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Downloads\9253.jpg"/>
          <p:cNvPicPr>
            <a:picLocks noChangeAspect="1" noChangeArrowheads="1"/>
          </p:cNvPicPr>
          <p:nvPr/>
        </p:nvPicPr>
        <p:blipFill>
          <a:blip r:embed="rId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157" y="980728"/>
            <a:ext cx="7088533" cy="4824536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5" name="Picture 2" descr="C:\Users\user\Desktop\Downloads\92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631" y="985097"/>
            <a:ext cx="7110059" cy="4839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266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user\Desktop\Downloads\636.jpg"/>
          <p:cNvPicPr>
            <a:picLocks noChangeAspect="1" noChangeArrowheads="1"/>
          </p:cNvPicPr>
          <p:nvPr/>
        </p:nvPicPr>
        <p:blipFill rotWithShape="1">
          <a:blip r:embed="rId2">
            <a:biLevel thresh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83" t="1814" r="9816"/>
          <a:stretch/>
        </p:blipFill>
        <p:spPr bwMode="auto">
          <a:xfrm>
            <a:off x="2119744" y="304800"/>
            <a:ext cx="4336473" cy="6289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user\Desktop\Downloads\63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511" y="286932"/>
            <a:ext cx="4352706" cy="6289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4587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Downloads\8m08rpz6cz0owgwcckcc88o8s.jpg"/>
          <p:cNvPicPr>
            <a:picLocks noChangeAspect="1" noChangeArrowheads="1"/>
          </p:cNvPicPr>
          <p:nvPr/>
        </p:nvPicPr>
        <p:blipFill>
          <a:blip r:embed="rId2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032" y="764704"/>
            <a:ext cx="4132160" cy="5198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ser\Desktop\Downloads\8m08rpz6cz0owgwcckcc88o8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032" y="755576"/>
            <a:ext cx="4265948" cy="5198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5559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339</TotalTime>
  <Words>44</Words>
  <Application>Microsoft Office PowerPoint</Application>
  <PresentationFormat>Экран (4:3)</PresentationFormat>
  <Paragraphs>20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Путешествие по достопримечательностям  родного края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Утёс Степана Разина</vt:lpstr>
      <vt:lpstr>Презентация PowerPoint</vt:lpstr>
      <vt:lpstr>Источники: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Наталья</dc:creator>
  <cp:lastModifiedBy>Наталья</cp:lastModifiedBy>
  <cp:revision>41</cp:revision>
  <dcterms:created xsi:type="dcterms:W3CDTF">2024-03-03T10:27:46Z</dcterms:created>
  <dcterms:modified xsi:type="dcterms:W3CDTF">2024-04-01T18:10:05Z</dcterms:modified>
</cp:coreProperties>
</file>