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28092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«Режим дня»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6512511" cy="1143000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4800" dirty="0" smtClean="0">
                <a:effectLst/>
                <a:latin typeface="Times New Roman"/>
                <a:ea typeface="Times New Roman"/>
                <a:cs typeface="Times New Roman"/>
              </a:rPr>
              <a:t>Капуста  – 20 </a:t>
            </a:r>
            <a:r>
              <a:rPr lang="ru-RU" sz="4800" dirty="0">
                <a:effectLst/>
                <a:latin typeface="Times New Roman"/>
                <a:ea typeface="Times New Roman"/>
                <a:cs typeface="Times New Roman"/>
              </a:rPr>
              <a:t>руб.   Картофель – </a:t>
            </a:r>
            <a:r>
              <a:rPr lang="ru-RU" sz="4800" dirty="0" smtClean="0">
                <a:effectLst/>
                <a:latin typeface="Times New Roman"/>
                <a:ea typeface="Times New Roman"/>
                <a:cs typeface="Times New Roman"/>
              </a:rPr>
              <a:t>30 </a:t>
            </a:r>
            <a:r>
              <a:rPr lang="ru-RU" sz="4800" dirty="0">
                <a:effectLst/>
                <a:latin typeface="Times New Roman"/>
                <a:ea typeface="Times New Roman"/>
                <a:cs typeface="Times New Roman"/>
              </a:rPr>
              <a:t>руб.  </a:t>
            </a:r>
            <a:r>
              <a:rPr lang="ru-RU" sz="40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ПРОВЕРИМ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!                             «ОБЕД»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94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5616" y="2204864"/>
            <a:ext cx="7632848" cy="1818223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</a:t>
            </a:r>
            <a:r>
              <a:rPr lang="ru-RU" sz="4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мыться,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пере</a:t>
            </a:r>
            <a:r>
              <a:rPr lang="ru-RU" sz="4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одеться, 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</a:t>
            </a:r>
            <a:r>
              <a:rPr lang="ru-RU" sz="4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лечь,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</a:t>
            </a:r>
            <a:r>
              <a:rPr lang="ru-RU" sz="4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лечься,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</a:t>
            </a:r>
            <a:r>
              <a:rPr lang="ru-RU" sz="4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ветрить</a:t>
            </a:r>
            <a:endParaRPr lang="ru-RU" sz="4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692696"/>
            <a:ext cx="7391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ПРОВЕРИМ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!                 «ПОДГОТОВКА КО СНУ»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38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6" y="404664"/>
            <a:ext cx="7776864" cy="511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theslide.ru/img/thumbs/7d3fea59ee37db545987a3a69918cfa7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1596" y="5589240"/>
            <a:ext cx="7766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Спасибо вам, ребята!</a:t>
            </a:r>
            <a:endParaRPr lang="ru-RU" sz="54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50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640960" cy="681256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ПРОВЕРИМ!  Правила пользования микроволновой печью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20246"/>
              </p:ext>
            </p:extLst>
          </p:nvPr>
        </p:nvGraphicFramePr>
        <p:xfrm>
          <a:off x="323528" y="1052736"/>
          <a:ext cx="8640960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4263589"/>
                <a:gridCol w="4377371"/>
              </a:tblGrid>
              <a:tr h="5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Что нужно  </a:t>
                      </a:r>
                      <a:r>
                        <a:rPr lang="ru-RU" sz="3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делать? 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Что нельзя  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делать?</a:t>
                      </a:r>
                      <a:endParaRPr lang="ru-RU" sz="3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001" marR="6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Поддерживать  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прибор в </a:t>
                      </a: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чистоте;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удалять  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жир и остатки </a:t>
                      </a: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пищи;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протереть  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 ее поверхности </a:t>
                      </a: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насухо;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проколоть   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продукты в кожуре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001" marR="6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Включать  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прибор в сеть, если он не просох и если в нем нет </a:t>
                      </a: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продуктов;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нельзя  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печь яйца, орехи в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скорлупе;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использовать  </a:t>
                      </a:r>
                      <a:r>
                        <a:rPr lang="ru-RU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плотно закрытые </a:t>
                      </a:r>
                      <a:r>
                        <a:rPr lang="ru-RU" sz="28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емкости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001" marR="650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60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72168"/>
            <a:ext cx="8568951" cy="1143000"/>
          </a:xfrm>
        </p:spPr>
        <p:txBody>
          <a:bodyPr/>
          <a:lstStyle/>
          <a:p>
            <a:pPr marL="0" indent="0" algn="l">
              <a:spcAft>
                <a:spcPts val="0"/>
              </a:spcAft>
              <a:buNone/>
            </a:pPr>
            <a:r>
              <a:rPr lang="ru-RU" sz="4000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ЗАДАНИЕ: 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Выпишите </a:t>
            </a:r>
            <a:r>
              <a:rPr lang="ru-RU" sz="4000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слова с приставками.</a:t>
            </a:r>
            <a:r>
              <a:rPr lang="ru-RU" sz="40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640960" cy="2265432"/>
          </a:xfrm>
        </p:spPr>
        <p:txBody>
          <a:bodyPr>
            <a:noAutofit/>
          </a:bodyPr>
          <a:lstStyle/>
          <a:p>
            <a:pPr marL="45720" indent="0" algn="just">
              <a:spcAft>
                <a:spcPts val="0"/>
              </a:spcAft>
              <a:buNone/>
            </a:pPr>
            <a:r>
              <a:rPr lang="ru-RU" sz="3200" b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 завтраку на столе стояла баночка малинового варенья. К ней подлетела оса. Она  покружилась, залетела в банку и сердито зажужжала. Котенок сидел на столе и думал: «Почему варенье сердится?»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7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496944" cy="11430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Под</a:t>
            </a:r>
            <a:r>
              <a:rPr lang="ru-RU" sz="4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летела, </a:t>
            </a: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по</a:t>
            </a:r>
            <a:r>
              <a:rPr lang="ru-RU" sz="4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кружилась, </a:t>
            </a:r>
            <a:r>
              <a:rPr lang="ru-RU" sz="4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за</a:t>
            </a:r>
            <a:r>
              <a:rPr lang="ru-RU" sz="4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летела</a:t>
            </a:r>
            <a:r>
              <a:rPr lang="ru-RU" sz="40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88640"/>
            <a:ext cx="6400800" cy="648072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ПРОВЕРИМ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!  «МАМИНО ВАРЕНЬЕ»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33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Хлеб – главный продукт на столе</a:t>
            </a:r>
            <a:endParaRPr lang="ru-RU" sz="4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976664" cy="3975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818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496944" cy="3024336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Хлебопёк, хлебороб,  хлебушек, хлебозавод, хлебный, </a:t>
            </a:r>
            <a:r>
              <a:rPr lang="ru-RU" sz="48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хлебница</a:t>
            </a:r>
            <a:endParaRPr lang="ru-RU" sz="48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175351" cy="512734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n-cs"/>
              </a:rPr>
              <a:t>ПРОВЕРИМ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+mn-cs"/>
              </a:rPr>
              <a:t>!                         «ХЛЕБ»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83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424936" cy="11430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4800" dirty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1 - Замашки  </a:t>
            </a:r>
            <a:r>
              <a:rPr lang="ru-RU" sz="4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4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            </a:t>
            </a:r>
            <a:br>
              <a:rPr lang="ru-RU" sz="4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48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2 </a:t>
            </a:r>
            <a:r>
              <a:rPr lang="ru-RU" sz="4800" dirty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- Подосиновик</a:t>
            </a:r>
            <a:r>
              <a:rPr lang="ru-RU" sz="40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ПРОВЕРИМ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!             «КОНСТРУКТОР»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65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208912" cy="417646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endParaRPr lang="ru-RU" sz="2400" b="1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0" y="1328629"/>
            <a:ext cx="1754621" cy="25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42722"/>
            <a:ext cx="2789040" cy="153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1412776"/>
            <a:ext cx="2672981" cy="20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316118" cy="219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312368" cy="220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88640"/>
            <a:ext cx="5553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«МОЛЧАНКА» 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5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7532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ПРОВЕРИМ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!</a:t>
            </a: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«МОЛЧАНКА»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76872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</a:t>
            </a: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ы</a:t>
            </a:r>
            <a:r>
              <a:rPr lang="ru-RU" sz="5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ганка, ц</a:t>
            </a: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5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фры, </a:t>
            </a:r>
            <a:endParaRPr lang="ru-RU" sz="5400" b="1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5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ы</a:t>
            </a:r>
            <a:r>
              <a:rPr lang="ru-RU" sz="5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пленок</a:t>
            </a:r>
            <a:r>
              <a:rPr lang="ru-RU" sz="5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 lang="ru-RU" sz="5400" b="1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5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огурц</a:t>
            </a:r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ы</a:t>
            </a:r>
            <a:r>
              <a:rPr lang="ru-RU" sz="5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 птиц</a:t>
            </a: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ы</a:t>
            </a:r>
            <a:endParaRPr lang="ru-RU" sz="54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567100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</TotalTime>
  <Words>207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«Режим дня»</vt:lpstr>
      <vt:lpstr>Презентация PowerPoint</vt:lpstr>
      <vt:lpstr>ЗАДАНИЕ:  Выпишите слова с приставками. </vt:lpstr>
      <vt:lpstr>Подлетела, покружилась, залетела </vt:lpstr>
      <vt:lpstr>Хлеб – главный продукт на столе</vt:lpstr>
      <vt:lpstr>ПРОВЕРИМ!                         «ХЛЕБ»</vt:lpstr>
      <vt:lpstr>1 - Замашки                 2 - Подосиновик </vt:lpstr>
      <vt:lpstr>Презентация PowerPoint</vt:lpstr>
      <vt:lpstr>Презентация PowerPoint</vt:lpstr>
      <vt:lpstr>Капуста  – 20 руб.   Картофель – 30 руб.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Режим дня</dc:title>
  <dc:creator>НУ И ЧТО ТУТ НАДО</dc:creator>
  <cp:lastModifiedBy>user</cp:lastModifiedBy>
  <cp:revision>12</cp:revision>
  <dcterms:created xsi:type="dcterms:W3CDTF">2023-11-29T20:02:59Z</dcterms:created>
  <dcterms:modified xsi:type="dcterms:W3CDTF">2024-02-10T16:18:21Z</dcterms:modified>
</cp:coreProperties>
</file>