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Угощение для птиц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7486680" cy="142398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i="1" dirty="0" smtClean="0">
                <a:solidFill>
                  <a:srgbClr val="002060"/>
                </a:solidFill>
              </a:rPr>
              <a:t>Подготовил (а</a:t>
            </a:r>
            <a:r>
              <a:rPr lang="ru-RU" i="1" dirty="0" smtClean="0">
                <a:solidFill>
                  <a:srgbClr val="002060"/>
                </a:solidFill>
              </a:rPr>
              <a:t>): </a:t>
            </a:r>
            <a:r>
              <a:rPr lang="ru-RU" i="1" dirty="0" err="1" smtClean="0">
                <a:solidFill>
                  <a:srgbClr val="002060"/>
                </a:solidFill>
              </a:rPr>
              <a:t>Шоболова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smtClean="0">
                <a:solidFill>
                  <a:srgbClr val="002060"/>
                </a:solidFill>
              </a:rPr>
              <a:t>Мария Александровна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педагог-психолог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 «Центр развития ребенка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 – детский сад № 98 «Алые паруса»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r>
              <a:rPr lang="ru-RU" i="1" dirty="0" smtClean="0">
                <a:solidFill>
                  <a:srgbClr val="002060"/>
                </a:solidFill>
              </a:rPr>
              <a:t>г. Саратов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i.pinimg.com/originals/5b/bd/42/5bbd42bf7464c0ae04168c568618eed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8260262" cy="2457428"/>
          </a:xfrm>
          <a:prstGeom prst="rect">
            <a:avLst/>
          </a:prstGeom>
          <a:noFill/>
        </p:spPr>
      </p:pic>
      <p:pic>
        <p:nvPicPr>
          <p:cNvPr id="9226" name="Picture 10" descr="https://infodoski.ru/images/detailed/25/24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43380"/>
            <a:ext cx="2357453" cy="2352469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2700"/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Снегирь</a:t>
            </a:r>
            <a:endParaRPr lang="ru-RU" dirty="0"/>
          </a:p>
        </p:txBody>
      </p:sp>
      <p:pic>
        <p:nvPicPr>
          <p:cNvPr id="4" name="Содержимое 3" descr="Снегир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890" y="1785926"/>
            <a:ext cx="8879943" cy="46434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Ворона</a:t>
            </a:r>
            <a:endParaRPr lang="ru-RU" dirty="0"/>
          </a:p>
        </p:txBody>
      </p:sp>
      <p:pic>
        <p:nvPicPr>
          <p:cNvPr id="4" name="Содержимое 3" descr="Воро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8" cy="52864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Воробей и голубь</a:t>
            </a:r>
            <a:endParaRPr lang="ru-RU" dirty="0"/>
          </a:p>
        </p:txBody>
      </p:sp>
      <p:pic>
        <p:nvPicPr>
          <p:cNvPr id="5" name="Содержимое 4" descr="Воробе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286280" cy="2857520"/>
          </a:xfrm>
        </p:spPr>
      </p:pic>
      <p:pic>
        <p:nvPicPr>
          <p:cNvPr id="6" name="Содержимое 5" descr="Голубь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500430" y="3071810"/>
            <a:ext cx="5321129" cy="353633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Сорока</a:t>
            </a:r>
            <a:endParaRPr lang="ru-RU" dirty="0"/>
          </a:p>
        </p:txBody>
      </p:sp>
      <p:pic>
        <p:nvPicPr>
          <p:cNvPr id="4" name="Содержимое 3" descr="Соро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7643866" cy="50959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Дятел</a:t>
            </a:r>
            <a:endParaRPr lang="ru-RU" dirty="0"/>
          </a:p>
        </p:txBody>
      </p:sp>
      <p:pic>
        <p:nvPicPr>
          <p:cNvPr id="4" name="Содержимое 3" descr="Дяте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641" y="1214422"/>
            <a:ext cx="8662798" cy="514353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м нельзя и чем можно кормить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42918"/>
            <a:ext cx="8229600" cy="53736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3036917" cy="44130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 знаете ли Вы?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Жевач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1571612"/>
            <a:ext cx="5156619" cy="34377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714357"/>
            <a:ext cx="3214710" cy="5286412"/>
          </a:xfrm>
        </p:spPr>
        <p:txBody>
          <a:bodyPr/>
          <a:lstStyle/>
          <a:p>
            <a:pPr algn="ctr"/>
            <a:r>
              <a:rPr lang="ru-RU" sz="2400" dirty="0" smtClean="0"/>
              <a:t>Оказывается, выброшенная человеком жвачка, часто воспринимается птицами, как кусочек хлеба. Птицы склевывают ее, но после этого умирают, так как жвачка полностью тормозит и забивает их пищеварительный тракт.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Птичьи бутерброды</a:t>
            </a:r>
            <a:endParaRPr lang="ru-RU" dirty="0"/>
          </a:p>
        </p:txBody>
      </p:sp>
      <p:pic>
        <p:nvPicPr>
          <p:cNvPr id="8" name="Содержимое 7" descr="20231213_1205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62435" y="1762113"/>
            <a:ext cx="5334038" cy="4000529"/>
          </a:xfrm>
        </p:spPr>
      </p:pic>
      <p:pic>
        <p:nvPicPr>
          <p:cNvPr id="7" name="Содержимое 6" descr="20231213_11283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101236" y="1744254"/>
            <a:ext cx="5381662" cy="403624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77</Words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Угощение для птиц</vt:lpstr>
      <vt:lpstr>Снегирь</vt:lpstr>
      <vt:lpstr>Ворона</vt:lpstr>
      <vt:lpstr>Воробей и голубь</vt:lpstr>
      <vt:lpstr>Сорока</vt:lpstr>
      <vt:lpstr>Дятел</vt:lpstr>
      <vt:lpstr>Слайд 7</vt:lpstr>
      <vt:lpstr>А знаете ли Вы?</vt:lpstr>
      <vt:lpstr>Птичьи бутерброды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Угощение для птиц</dc:title>
  <dc:creator>Сотрудники МДОУ</dc:creator>
  <cp:lastModifiedBy>Сотрудники МДОУ</cp:lastModifiedBy>
  <cp:revision>14</cp:revision>
  <dcterms:created xsi:type="dcterms:W3CDTF">2023-12-26T11:16:33Z</dcterms:created>
  <dcterms:modified xsi:type="dcterms:W3CDTF">2023-12-27T07:58:22Z</dcterms:modified>
</cp:coreProperties>
</file>