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0" r:id="rId5"/>
    <p:sldId id="261" r:id="rId6"/>
    <p:sldId id="262" r:id="rId7"/>
    <p:sldId id="274" r:id="rId8"/>
    <p:sldId id="268" r:id="rId9"/>
    <p:sldId id="276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86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7CD3-9727-4F9A-A8F6-6FCB4472229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981D-7577-4055-8764-832CF9EBD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7CD3-9727-4F9A-A8F6-6FCB4472229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981D-7577-4055-8764-832CF9EBD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7CD3-9727-4F9A-A8F6-6FCB4472229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981D-7577-4055-8764-832CF9EBD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7CD3-9727-4F9A-A8F6-6FCB4472229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981D-7577-4055-8764-832CF9EBD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7CD3-9727-4F9A-A8F6-6FCB4472229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981D-7577-4055-8764-832CF9EBD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7CD3-9727-4F9A-A8F6-6FCB4472229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981D-7577-4055-8764-832CF9EBD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7CD3-9727-4F9A-A8F6-6FCB4472229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981D-7577-4055-8764-832CF9EBD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7CD3-9727-4F9A-A8F6-6FCB4472229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981D-7577-4055-8764-832CF9EBD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7CD3-9727-4F9A-A8F6-6FCB4472229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981D-7577-4055-8764-832CF9EBD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7CD3-9727-4F9A-A8F6-6FCB4472229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981D-7577-4055-8764-832CF9EBD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7CD3-9727-4F9A-A8F6-6FCB4472229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981D-7577-4055-8764-832CF9EBD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C7CD3-9727-4F9A-A8F6-6FCB44722297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D981D-7577-4055-8764-832CF9EBD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Admin\Documents\Scanned%20Documents\Documents\&#1055;&#1045;&#1057;&#1045;&#1053;&#1050;&#1048;%20&#1048;&#1047;%20&#1052;&#1059;&#1051;&#1068;&#1058;&#1048;&#1050;&#1054;&#1042;%20-%20&#1042;%20&#1052;&#1048;&#1056;&#1045;%20&#1052;&#1053;&#1054;&#1043;&#1054;%20&#1057;&#1050;&#1040;&#1047;&#1054;&#1050;%20(www.hotplayer.ru).mp3" TargetMode="External"/><Relationship Id="rId1" Type="http://schemas.openxmlformats.org/officeDocument/2006/relationships/audio" Target="file:///C:\Users\Admin\Documents\Scanned%20Documents\Documents\&#1047;&#1074;&#1091;&#1082;&#1080;%20&#1087;&#1088;&#1080;&#1088;&#1086;&#1076;&#1099;%20-%20&#1064;&#1091;&#1084;%20&#1074;&#1077;&#1090;&#1088;&#1072;%20&#1080;%20&#1084;&#1091;&#1079;&#1099;&#1082;&#1072;%20(www.hotplayer.ru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0.jpeg"/><Relationship Id="rId7" Type="http://schemas.openxmlformats.org/officeDocument/2006/relationships/image" Target="../media/image31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cuments\Scanned%20Documents\Documents\&#1050;&#1083;&#1072;&#1088;&#1072;%20&#1056;&#1091;&#1084;&#1103;&#1085;&#1086;&#1074;&#1072;%20-%20&#1042;%20&#1084;&#1080;&#1088;&#1077;%20&#1084;&#1085;&#1086;&#1075;&#1086;%20&#1089;&#1082;&#1072;&#1079;&#1086;&#1082;%20(minus).mp3" TargetMode="Externa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cuments\Scanned%20Documents\Documents\&#1047;&#1074;&#1091;&#1082;&#1080;%20&#1087;&#1088;&#1080;&#1088;&#1086;&#1076;&#1099;%20-%20&#1064;&#1091;&#1084;%20&#1074;&#1077;&#1090;&#1088;&#1072;%20&#1080;%20&#1084;&#1091;&#1079;&#1099;&#1082;&#1072;%20(www.hotplayer.ru)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cuments\Scanned%20Documents\Documents\&#1047;&#1074;&#1091;&#1082;&#1080;%20&#1087;&#1088;&#1080;&#1088;&#1086;&#1076;&#1099;%20-%20&#1064;&#1091;&#1084;%20&#1074;&#1077;&#1090;&#1088;&#1072;%20&#1080;%20&#1084;&#1091;&#1079;&#1099;&#1082;&#1072;%20(www.hotplayer.ru)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сказ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</p:spPr>
      </p:pic>
      <p:pic>
        <p:nvPicPr>
          <p:cNvPr id="6" name="Звуки природы - Шум ветра и музыка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188640"/>
            <a:ext cx="304800" cy="304800"/>
          </a:xfrm>
          <a:prstGeom prst="rect">
            <a:avLst/>
          </a:prstGeom>
        </p:spPr>
      </p:pic>
      <p:pic>
        <p:nvPicPr>
          <p:cNvPr id="7" name="ПЕСЕНКИ ИЗ МУЛЬТИКОВ - В МИРЕ МНОГО СКАЗОК (www.hotplayer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67544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1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фото занятия\FKcw1Bvp9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525343"/>
          </a:xfrm>
          <a:prstGeom prst="rect">
            <a:avLst/>
          </a:prstGeom>
          <a:noFill/>
        </p:spPr>
      </p:pic>
      <p:pic>
        <p:nvPicPr>
          <p:cNvPr id="9219" name="Picture 3" descr="C:\Users\Admin\Desktop\травка 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949280"/>
            <a:ext cx="9144000" cy="908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Admin\Desktop\летящий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44" name="Picture 4" descr="C:\Users\Admin\Desktop\фото занятия\Q7ILcNhDd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332655"/>
            <a:ext cx="6840759" cy="561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т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2291" name="Picture 3" descr="C:\Users\Admin\Desktop\солныш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7"/>
            <a:ext cx="1800200" cy="1728193"/>
          </a:xfrm>
          <a:prstGeom prst="rect">
            <a:avLst/>
          </a:prstGeom>
          <a:noFill/>
        </p:spPr>
      </p:pic>
      <p:pic>
        <p:nvPicPr>
          <p:cNvPr id="12292" name="Picture 4" descr="C:\Users\Admin\Desktop\G8eYHlc1f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60648"/>
            <a:ext cx="5976664" cy="2808312"/>
          </a:xfrm>
          <a:prstGeom prst="rect">
            <a:avLst/>
          </a:prstGeom>
          <a:noFill/>
        </p:spPr>
      </p:pic>
      <p:pic>
        <p:nvPicPr>
          <p:cNvPr id="12293" name="Picture 5" descr="C:\Users\Admin\Desktop\фото занятия\b109vlpaA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708921"/>
            <a:ext cx="594015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т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5" name="Picture 3" descr="C:\Users\Admin\Desktop\новоузенс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2592289" cy="2088232"/>
          </a:xfrm>
          <a:prstGeom prst="rect">
            <a:avLst/>
          </a:prstGeom>
          <a:noFill/>
        </p:spPr>
      </p:pic>
      <p:pic>
        <p:nvPicPr>
          <p:cNvPr id="13316" name="Picture 4" descr="C:\Users\Admin\Desktop\G8eYHlc1fH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60648"/>
            <a:ext cx="2880320" cy="2088232"/>
          </a:xfrm>
          <a:prstGeom prst="rect">
            <a:avLst/>
          </a:prstGeom>
          <a:noFill/>
        </p:spPr>
      </p:pic>
      <p:pic>
        <p:nvPicPr>
          <p:cNvPr id="13317" name="Picture 5" descr="C:\Users\Admin\Desktop\фото занятия\b109vlpaA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88641"/>
            <a:ext cx="2664296" cy="2160239"/>
          </a:xfrm>
          <a:prstGeom prst="rect">
            <a:avLst/>
          </a:prstGeom>
          <a:noFill/>
        </p:spPr>
      </p:pic>
      <p:pic>
        <p:nvPicPr>
          <p:cNvPr id="13318" name="Picture 6" descr="C:\Users\Admin\Desktop\фото занятия\bjj60I0zFvY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492896"/>
            <a:ext cx="4032448" cy="1944216"/>
          </a:xfrm>
          <a:prstGeom prst="rect">
            <a:avLst/>
          </a:prstGeom>
          <a:noFill/>
        </p:spPr>
      </p:pic>
      <p:pic>
        <p:nvPicPr>
          <p:cNvPr id="13319" name="Picture 7" descr="C:\Users\Admin\Desktop\фото занятия\9z-sfhwSHh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2492896"/>
            <a:ext cx="4392488" cy="2088232"/>
          </a:xfrm>
          <a:prstGeom prst="rect">
            <a:avLst/>
          </a:prstGeom>
          <a:noFill/>
        </p:spPr>
      </p:pic>
      <p:pic>
        <p:nvPicPr>
          <p:cNvPr id="13320" name="Picture 8" descr="C:\Users\Admin\Desktop\фото занятия\HnDGj-PB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4221088"/>
            <a:ext cx="3024336" cy="2376264"/>
          </a:xfrm>
          <a:prstGeom prst="rect">
            <a:avLst/>
          </a:prstGeom>
          <a:noFill/>
        </p:spPr>
      </p:pic>
      <p:pic>
        <p:nvPicPr>
          <p:cNvPr id="12" name="Picture 9" descr="C:\Users\Admin\Desktop\фото занятия\Q7ILcNhDda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4509120"/>
            <a:ext cx="2304256" cy="2088232"/>
          </a:xfrm>
          <a:prstGeom prst="rect">
            <a:avLst/>
          </a:prstGeom>
          <a:noFill/>
        </p:spPr>
      </p:pic>
      <p:pic>
        <p:nvPicPr>
          <p:cNvPr id="2050" name="Picture 2" descr="C:\Users\Admin\Desktop\фото занятия\QzFaQD8Hjq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509119"/>
            <a:ext cx="3024336" cy="1944217"/>
          </a:xfrm>
          <a:prstGeom prst="rect">
            <a:avLst/>
          </a:prstGeom>
          <a:noFill/>
        </p:spPr>
      </p:pic>
      <p:pic>
        <p:nvPicPr>
          <p:cNvPr id="13" name="Клара Румянова - В мире много сказок (minus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5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т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5560" cy="6858000"/>
          </a:xfrm>
          <a:prstGeom prst="rect">
            <a:avLst/>
          </a:prstGeom>
          <a:noFill/>
        </p:spPr>
      </p:pic>
      <p:pic>
        <p:nvPicPr>
          <p:cNvPr id="3076" name="Picture 4" descr="C:\Users\Admin\Desktop\травка 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7272"/>
            <a:ext cx="9756575" cy="980727"/>
          </a:xfrm>
          <a:prstGeom prst="rect">
            <a:avLst/>
          </a:prstGeom>
          <a:noFill/>
        </p:spPr>
      </p:pic>
      <p:pic>
        <p:nvPicPr>
          <p:cNvPr id="3077" name="Picture 5" descr="C:\Users\Admin\Desktop\картинка 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412776"/>
            <a:ext cx="3024336" cy="49685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9832" y="188641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Царство госпожи Грамоты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Users\Admin\Desktop\буквар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124744"/>
            <a:ext cx="3168352" cy="4176464"/>
          </a:xfrm>
          <a:prstGeom prst="rect">
            <a:avLst/>
          </a:prstGeom>
          <a:noFill/>
        </p:spPr>
      </p:pic>
      <p:pic>
        <p:nvPicPr>
          <p:cNvPr id="3082" name="Picture 10" descr="C:\Users\Admin\Desktop\АБ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908720"/>
            <a:ext cx="3744416" cy="5544616"/>
          </a:xfrm>
          <a:prstGeom prst="rect">
            <a:avLst/>
          </a:prstGeom>
          <a:noFill/>
        </p:spPr>
      </p:pic>
      <p:pic>
        <p:nvPicPr>
          <p:cNvPr id="3083" name="Picture 11" descr="C:\Users\Admin\Desktop\солнышк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0"/>
            <a:ext cx="1763689" cy="1196752"/>
          </a:xfrm>
          <a:prstGeom prst="rect">
            <a:avLst/>
          </a:prstGeom>
          <a:noFill/>
        </p:spPr>
      </p:pic>
      <p:pic>
        <p:nvPicPr>
          <p:cNvPr id="11" name="Звуки природы - Шум ветра и музыка (www.hotplayer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12" name="Звуки природы - Шум ветра и музыка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839200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0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т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099" name="Picture 3" descr="C:\Users\Admin\Desktop\солнышк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728192" cy="11521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3848" y="188640"/>
            <a:ext cx="5760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Царство Математики</a:t>
            </a:r>
          </a:p>
          <a:p>
            <a:endParaRPr lang="ru-RU" dirty="0"/>
          </a:p>
        </p:txBody>
      </p:sp>
      <p:pic>
        <p:nvPicPr>
          <p:cNvPr id="4100" name="Picture 4" descr="C:\Users\Admin\Desktop\травка 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5517232"/>
            <a:ext cx="9144001" cy="1340767"/>
          </a:xfrm>
          <a:prstGeom prst="rect">
            <a:avLst/>
          </a:prstGeom>
          <a:noFill/>
        </p:spPr>
      </p:pic>
      <p:pic>
        <p:nvPicPr>
          <p:cNvPr id="4101" name="Picture 5" descr="C:\Users\Admin\Desktop\царица математи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764704"/>
            <a:ext cx="3218706" cy="5256584"/>
          </a:xfrm>
          <a:prstGeom prst="rect">
            <a:avLst/>
          </a:prstGeom>
          <a:noFill/>
        </p:spPr>
      </p:pic>
      <p:pic>
        <p:nvPicPr>
          <p:cNvPr id="4103" name="Picture 7" descr="C:\Users\Admin\Desktop\математика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196752"/>
            <a:ext cx="5400600" cy="4896544"/>
          </a:xfrm>
          <a:prstGeom prst="rect">
            <a:avLst/>
          </a:prstGeom>
          <a:noFill/>
        </p:spPr>
      </p:pic>
      <p:pic>
        <p:nvPicPr>
          <p:cNvPr id="4104" name="Picture 8" descr="C:\Users\Admin\Desktop\царица математика 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39" y="908720"/>
            <a:ext cx="3456385" cy="1728192"/>
          </a:xfrm>
          <a:prstGeom prst="rect">
            <a:avLst/>
          </a:prstGeom>
          <a:noFill/>
        </p:spPr>
      </p:pic>
      <p:pic>
        <p:nvPicPr>
          <p:cNvPr id="11" name="Звуки природы - Шум ветра и музыка (www.hotplayer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388424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т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Admin\Desktop\новоузенск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2664296" cy="5616624"/>
          </a:xfrm>
          <a:prstGeom prst="rect">
            <a:avLst/>
          </a:prstGeom>
          <a:noFill/>
        </p:spPr>
      </p:pic>
      <p:pic>
        <p:nvPicPr>
          <p:cNvPr id="2052" name="Picture 4" descr="C:\Users\Admin\Desktop\новоузенск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88640"/>
            <a:ext cx="5472608" cy="2664296"/>
          </a:xfrm>
          <a:prstGeom prst="rect">
            <a:avLst/>
          </a:prstGeom>
          <a:noFill/>
        </p:spPr>
      </p:pic>
      <p:pic>
        <p:nvPicPr>
          <p:cNvPr id="2053" name="Picture 5" descr="C:\Users\Admin\Desktop\новоузенс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068960"/>
            <a:ext cx="396044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G8eYHlc1f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фото занятия\b109vlpaA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фото занятия\QzFaQD8Hjq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фото занятия\EWux-sjfJ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одуванчик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7</Words>
  <Application>Microsoft Office PowerPoint</Application>
  <PresentationFormat>Экран (4:3)</PresentationFormat>
  <Paragraphs>2</Paragraphs>
  <Slides>13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71</cp:revision>
  <dcterms:created xsi:type="dcterms:W3CDTF">2021-01-27T14:59:48Z</dcterms:created>
  <dcterms:modified xsi:type="dcterms:W3CDTF">2023-06-08T10:26:51Z</dcterms:modified>
</cp:coreProperties>
</file>