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7" r:id="rId2"/>
    <p:sldId id="258" r:id="rId3"/>
    <p:sldId id="272" r:id="rId4"/>
    <p:sldId id="266" r:id="rId5"/>
    <p:sldId id="274" r:id="rId6"/>
    <p:sldId id="273" r:id="rId7"/>
    <p:sldId id="302" r:id="rId8"/>
    <p:sldId id="308" r:id="rId9"/>
    <p:sldId id="309" r:id="rId10"/>
    <p:sldId id="310" r:id="rId11"/>
    <p:sldId id="278" r:id="rId12"/>
    <p:sldId id="300" r:id="rId13"/>
    <p:sldId id="277" r:id="rId14"/>
    <p:sldId id="276" r:id="rId15"/>
    <p:sldId id="311" r:id="rId16"/>
    <p:sldId id="284" r:id="rId17"/>
    <p:sldId id="313" r:id="rId18"/>
    <p:sldId id="30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68" d="100"/>
          <a:sy n="68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C2F6C28-EB2C-4C7A-8F3D-ED3F8F11F7D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4BED42-C0ED-4400-9EC6-A2084D646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6C28-EB2C-4C7A-8F3D-ED3F8F11F7D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ED42-C0ED-4400-9EC6-A2084D646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6C28-EB2C-4C7A-8F3D-ED3F8F11F7D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ED42-C0ED-4400-9EC6-A2084D646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675352-31F4-4402-9320-B51BCE0A72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2F6C28-EB2C-4C7A-8F3D-ED3F8F11F7D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4BED42-C0ED-4400-9EC6-A2084D646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C2F6C28-EB2C-4C7A-8F3D-ED3F8F11F7D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4BED42-C0ED-4400-9EC6-A2084D646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6C28-EB2C-4C7A-8F3D-ED3F8F11F7D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ED42-C0ED-4400-9EC6-A2084D646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6C28-EB2C-4C7A-8F3D-ED3F8F11F7D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ED42-C0ED-4400-9EC6-A2084D646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2F6C28-EB2C-4C7A-8F3D-ED3F8F11F7D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4BED42-C0ED-4400-9EC6-A2084D646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6C28-EB2C-4C7A-8F3D-ED3F8F11F7D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ED42-C0ED-4400-9EC6-A2084D646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2F6C28-EB2C-4C7A-8F3D-ED3F8F11F7D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4BED42-C0ED-4400-9EC6-A2084D646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2F6C28-EB2C-4C7A-8F3D-ED3F8F11F7D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4BED42-C0ED-4400-9EC6-A2084D646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2F6C28-EB2C-4C7A-8F3D-ED3F8F11F7D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4BED42-C0ED-4400-9EC6-A2084D646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547664" y="1268760"/>
            <a:ext cx="6143668" cy="2303463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ru-RU" sz="3600" b="1" kern="10" dirty="0">
                <a:ln w="1778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Своя игра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404664"/>
            <a:ext cx="6311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Дополнительного образования детей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«Центр Детского Творчества»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С. Александров – Гай Саратовской области </a:t>
            </a:r>
            <a:endParaRPr lang="ru-RU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2770" name="Picture 2" descr="https://avatars.mds.yandex.net/i?id=51ee7045b77bc353e448a30f5ff96da596b6c27d-1080511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852936"/>
            <a:ext cx="2838450" cy="304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62068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ОПРЕДЕЛИ ПО ИЛЛЮСТРАЦИИ ЛИТЕРАТУРНОЕ ПРОИЗВЕДЕНИЕ.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5229200"/>
            <a:ext cx="6480720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</a:t>
            </a:r>
            <a:r>
              <a:rPr lang="ru-RU" b="1" dirty="0" smtClean="0"/>
              <a:t>ПОЖАР» С.Я</a:t>
            </a:r>
            <a:r>
              <a:rPr lang="ru-RU" b="1" dirty="0" smtClean="0"/>
              <a:t>. </a:t>
            </a:r>
            <a:r>
              <a:rPr lang="ru-RU" b="1" dirty="0" smtClean="0"/>
              <a:t>МАРШАК</a:t>
            </a:r>
            <a:endParaRPr lang="ru-RU" b="1" dirty="0"/>
          </a:p>
        </p:txBody>
      </p:sp>
      <p:grpSp>
        <p:nvGrpSpPr>
          <p:cNvPr id="2" name="Группа 7"/>
          <p:cNvGrpSpPr/>
          <p:nvPr/>
        </p:nvGrpSpPr>
        <p:grpSpPr>
          <a:xfrm>
            <a:off x="7452320" y="3140968"/>
            <a:ext cx="938774" cy="1377444"/>
            <a:chOff x="6300192" y="2780928"/>
            <a:chExt cx="938774" cy="1377444"/>
          </a:xfrm>
        </p:grpSpPr>
        <p:pic>
          <p:nvPicPr>
            <p:cNvPr id="6" name="Picture 6" descr="https://avatars.mds.yandex.net/i?id=bed76a359697f2ea440bac4842a0b769416f5bbf-12518569-images-thumbs&amp;n=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00192" y="2780928"/>
              <a:ext cx="938774" cy="95976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300192" y="378904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ответ</a:t>
              </a:r>
              <a:endParaRPr lang="ru-RU" b="1" dirty="0"/>
            </a:p>
          </p:txBody>
        </p:sp>
      </p:grpSp>
      <p:pic>
        <p:nvPicPr>
          <p:cNvPr id="8" name="Picture 2" descr="https://i.pinimg.com/736x/11/bc/20/11bc20d113a49ea128f70c7f5c7b7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80728"/>
            <a:ext cx="5272683" cy="4175105"/>
          </a:xfrm>
          <a:prstGeom prst="rect">
            <a:avLst/>
          </a:prstGeom>
          <a:noFill/>
        </p:spPr>
      </p:pic>
      <p:sp>
        <p:nvSpPr>
          <p:cNvPr id="9" name="Управляющая кнопка: в начало 8">
            <a:hlinkClick r:id="rId4" action="ppaction://hlinksldjump" highlightClick="1"/>
          </p:cNvPr>
          <p:cNvSpPr/>
          <p:nvPr/>
        </p:nvSpPr>
        <p:spPr>
          <a:xfrm>
            <a:off x="6876256" y="6165304"/>
            <a:ext cx="108012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1315651"/>
            <a:ext cx="68580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ea typeface="Times New Roman" pitchFamily="18" charset="0"/>
                <a:cs typeface="Times New Roman" pitchFamily="18" charset="0"/>
              </a:rPr>
              <a:t>Как бы мал огонёк не был, всегда от него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700808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дым</a:t>
            </a:r>
            <a:endParaRPr lang="ru-RU" sz="28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69269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ДОСКАЖИ СЛОВЕЧКО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098" name="Picture 2" descr="https://cdn2.vectorstock.com/i/1000x1000/14/81/bonfire-with-trunks-and-smoke-blue-lines-vector-23951481.jpg"/>
          <p:cNvPicPr>
            <a:picLocks noChangeAspect="1" noChangeArrowheads="1"/>
          </p:cNvPicPr>
          <p:nvPr/>
        </p:nvPicPr>
        <p:blipFill>
          <a:blip r:embed="rId2" cstate="print"/>
          <a:srcRect b="10973"/>
          <a:stretch>
            <a:fillRect/>
          </a:stretch>
        </p:blipFill>
        <p:spPr bwMode="auto">
          <a:xfrm>
            <a:off x="2699792" y="2708920"/>
            <a:ext cx="3479032" cy="3345062"/>
          </a:xfrm>
          <a:prstGeom prst="rect">
            <a:avLst/>
          </a:prstGeom>
          <a:noFill/>
        </p:spPr>
      </p:pic>
      <p:sp>
        <p:nvSpPr>
          <p:cNvPr id="8" name="Управляющая кнопка: в начало 7">
            <a:hlinkClick r:id="rId3" action="ppaction://hlinksldjump" highlightClick="1"/>
          </p:cNvPr>
          <p:cNvSpPr/>
          <p:nvPr/>
        </p:nvSpPr>
        <p:spPr>
          <a:xfrm>
            <a:off x="6660232" y="5805264"/>
            <a:ext cx="108012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628800"/>
            <a:ext cx="7200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Спичка – невеличка, а огонь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1628800"/>
            <a:ext cx="1880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великан.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69269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ДОСКАЖИ СЛОВЕЧКО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074" name="Picture 2" descr="https://cdn.culture.ru/images/d40fb7ab-edf3-5b9a-9cb2-0b1ef79cd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4455064" cy="2996952"/>
          </a:xfrm>
          <a:prstGeom prst="rect">
            <a:avLst/>
          </a:prstGeom>
          <a:noFill/>
        </p:spPr>
      </p:pic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6660232" y="5805264"/>
            <a:ext cx="108012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792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Лучше костёр маленький, </a:t>
            </a:r>
            <a:endParaRPr lang="ru-RU" sz="28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206084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 </a:t>
            </a:r>
            <a:endParaRPr lang="ru-RU" sz="28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556792"/>
            <a:ext cx="3916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чем пожар большой.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69269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ДОСКАЖИ СЛОВЕЧКО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146" name="Picture 2" descr="https://fsd.multiurok.ru/html/2020/11/03/s_5fa1975c436d2/1556509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6086475" cy="3438526"/>
          </a:xfrm>
          <a:prstGeom prst="rect">
            <a:avLst/>
          </a:prstGeom>
          <a:noFill/>
        </p:spPr>
      </p:pic>
      <p:sp>
        <p:nvSpPr>
          <p:cNvPr id="8" name="Управляющая кнопка: в начало 7">
            <a:hlinkClick r:id="rId3" action="ppaction://hlinksldjump" highlightClick="1"/>
          </p:cNvPr>
          <p:cNvSpPr/>
          <p:nvPr/>
        </p:nvSpPr>
        <p:spPr>
          <a:xfrm>
            <a:off x="6732240" y="5949280"/>
            <a:ext cx="108012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1683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cs typeface="Times New Roman" pitchFamily="18" charset="0"/>
              </a:rPr>
              <a:t>Водой пожар тушат,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628800"/>
            <a:ext cx="4752528" cy="11521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а умом - предотвратят. </a:t>
            </a:r>
            <a:endParaRPr lang="ru-RU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69269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ДОСКАЖИ СЛОВЕЧКО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122" name="Picture 2" descr="https://gas-kvas.com/uploads/posts/2023-02/1676362073_gas-kvas-com-p-pozharnii-tushit-pozhar-risunok-detskii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5606405" cy="3912627"/>
          </a:xfrm>
          <a:prstGeom prst="rect">
            <a:avLst/>
          </a:prstGeom>
          <a:noFill/>
        </p:spPr>
      </p:pic>
      <p:sp>
        <p:nvSpPr>
          <p:cNvPr id="8" name="Управляющая кнопка: в начало 7">
            <a:hlinkClick r:id="rId3" action="ppaction://hlinksldjump" highlightClick="1"/>
          </p:cNvPr>
          <p:cNvSpPr/>
          <p:nvPr/>
        </p:nvSpPr>
        <p:spPr>
          <a:xfrm>
            <a:off x="6804248" y="5877272"/>
            <a:ext cx="108012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47667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КАКОЙ ПРЕДМЕТ ЗДЕСЬ ЛИШНИЙ?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50" name="AutoShape 2" descr="https://thumbs.dreamstime.com/b/firefighter-mask-206193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avatars.mds.yandex.net/i?id=b48a43a84e7cde93312642bdef32607e2f173dd9-903561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1442860" cy="2016224"/>
          </a:xfrm>
          <a:prstGeom prst="rect">
            <a:avLst/>
          </a:prstGeom>
          <a:noFill/>
        </p:spPr>
      </p:pic>
      <p:pic>
        <p:nvPicPr>
          <p:cNvPr id="11" name="Picture 6" descr="Багор пожарный с деревянной ручкой - купить по цене 290 руб. ◈ Интернет магазин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149080"/>
            <a:ext cx="1944216" cy="1944217"/>
          </a:xfrm>
          <a:prstGeom prst="rect">
            <a:avLst/>
          </a:prstGeom>
          <a:noFill/>
        </p:spPr>
      </p:pic>
      <p:pic>
        <p:nvPicPr>
          <p:cNvPr id="30722" name="Picture 2" descr="https://avatars.mds.yandex.net/i?id=1d18cb2143b9373afd92ccc94fa1b87c4becb944-10456573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84784"/>
            <a:ext cx="2520279" cy="2520280"/>
          </a:xfrm>
          <a:prstGeom prst="rect">
            <a:avLst/>
          </a:prstGeom>
          <a:noFill/>
        </p:spPr>
      </p:pic>
      <p:pic>
        <p:nvPicPr>
          <p:cNvPr id="30724" name="Picture 4" descr="https://avatars.mds.yandex.net/i?id=feac00740a9c14ceb048fe662c119b80f5c5e467-10157623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789040"/>
            <a:ext cx="2276871" cy="2276872"/>
          </a:xfrm>
          <a:prstGeom prst="rect">
            <a:avLst/>
          </a:prstGeom>
          <a:noFill/>
        </p:spPr>
      </p:pic>
      <p:pic>
        <p:nvPicPr>
          <p:cNvPr id="30726" name="Picture 6" descr="https://avatars.mds.yandex.net/i?id=3836bbdb1e0d577e393ec9107fbef18924ebd39e-9270532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933056"/>
            <a:ext cx="1550924" cy="2111897"/>
          </a:xfrm>
          <a:prstGeom prst="rect">
            <a:avLst/>
          </a:prstGeom>
          <a:noFill/>
        </p:spPr>
      </p:pic>
      <p:pic>
        <p:nvPicPr>
          <p:cNvPr id="30728" name="Picture 8" descr="https://avatars.mds.yandex.net/i?id=856c194f186d6d8fe0d36f319e4a838f0a9ce9c5-9869575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412776"/>
            <a:ext cx="2813323" cy="2050714"/>
          </a:xfrm>
          <a:prstGeom prst="rect">
            <a:avLst/>
          </a:prstGeom>
          <a:noFill/>
        </p:spPr>
      </p:pic>
      <p:sp>
        <p:nvSpPr>
          <p:cNvPr id="15" name="Управляющая кнопка: в начало 14">
            <a:hlinkClick r:id="rId8" action="ppaction://hlinksldjump" highlightClick="1"/>
          </p:cNvPr>
          <p:cNvSpPr/>
          <p:nvPr/>
        </p:nvSpPr>
        <p:spPr>
          <a:xfrm>
            <a:off x="6876256" y="5949280"/>
            <a:ext cx="108012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thumbs.dreamstime.com/b/firefighter-mask-206193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avatars.mds.yandex.net/i?id=c287b06b426dc89eb318164d5bb24d8db9482306-818778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615580" cy="215718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59632" y="47667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КАКОЙ ПРЕДМЕТ ЗДЕСЬ ЛИШНИЙ?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8" name="Picture 10" descr="https://avatars.mds.yandex.net/i?id=7bc7cccb166717483f2d051483869dd5100681c4-12301937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84784"/>
            <a:ext cx="2016223" cy="2016224"/>
          </a:xfrm>
          <a:prstGeom prst="rect">
            <a:avLst/>
          </a:prstGeom>
          <a:noFill/>
        </p:spPr>
      </p:pic>
      <p:pic>
        <p:nvPicPr>
          <p:cNvPr id="22" name="Picture 2" descr="https://avatars.mds.yandex.net/i?id=1d18cb2143b9373afd92ccc94fa1b87c4becb944-10456573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124744"/>
            <a:ext cx="2520279" cy="2520280"/>
          </a:xfrm>
          <a:prstGeom prst="rect">
            <a:avLst/>
          </a:prstGeom>
          <a:noFill/>
        </p:spPr>
      </p:pic>
      <p:pic>
        <p:nvPicPr>
          <p:cNvPr id="2060" name="Picture 12" descr="https://avatars.mds.yandex.net/i?id=273be5766e222e91f48d0ae06bfa1da43ba3c3df-10853576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933056"/>
            <a:ext cx="2520280" cy="2031461"/>
          </a:xfrm>
          <a:prstGeom prst="rect">
            <a:avLst/>
          </a:prstGeom>
          <a:noFill/>
        </p:spPr>
      </p:pic>
      <p:pic>
        <p:nvPicPr>
          <p:cNvPr id="2062" name="Picture 14" descr="https://avatars.mds.yandex.net/i?id=3f79deaa0f3e11742fa6e3fdcedf3cacd0675aac-8474988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3789040"/>
            <a:ext cx="2987824" cy="1991883"/>
          </a:xfrm>
          <a:prstGeom prst="rect">
            <a:avLst/>
          </a:prstGeom>
          <a:noFill/>
        </p:spPr>
      </p:pic>
      <p:sp>
        <p:nvSpPr>
          <p:cNvPr id="25" name="Управляющая кнопка: в начало 24">
            <a:hlinkClick r:id="rId7" action="ppaction://hlinksldjump" highlightClick="1"/>
          </p:cNvPr>
          <p:cNvSpPr/>
          <p:nvPr/>
        </p:nvSpPr>
        <p:spPr>
          <a:xfrm>
            <a:off x="6876256" y="5949280"/>
            <a:ext cx="108012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thumbs.dreamstime.com/b/firefighter-mask-206193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avatars.mds.yandex.net/i?id=c287b06b426dc89eb318164d5bb24d8db9482306-818778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615580" cy="215718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59632" y="47667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ЧТО ОТНОСИТСЯ К ПЕРВИЧНЫМ СРЕДСТВАМ ПОЖАРОТУШЕНИЯ?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6" descr="Багор пожарный с деревянной ручкой - купить по цене 290 руб. ◈ Интернет магазин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44824"/>
            <a:ext cx="1944216" cy="1944217"/>
          </a:xfrm>
          <a:prstGeom prst="rect">
            <a:avLst/>
          </a:prstGeom>
          <a:noFill/>
        </p:spPr>
      </p:pic>
      <p:pic>
        <p:nvPicPr>
          <p:cNvPr id="32770" name="Picture 2" descr="https://avatars.mds.yandex.net/i?id=385aa8287c8eb851fc850a290238fde6483259ae-5268509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96752"/>
            <a:ext cx="3048000" cy="3048001"/>
          </a:xfrm>
          <a:prstGeom prst="rect">
            <a:avLst/>
          </a:prstGeom>
          <a:noFill/>
        </p:spPr>
      </p:pic>
      <p:pic>
        <p:nvPicPr>
          <p:cNvPr id="11" name="Picture 10" descr="https://avatars.mds.yandex.net/i?id=7bc7cccb166717483f2d051483869dd5100681c4-12301937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005064"/>
            <a:ext cx="2016223" cy="2016224"/>
          </a:xfrm>
          <a:prstGeom prst="rect">
            <a:avLst/>
          </a:prstGeom>
          <a:noFill/>
        </p:spPr>
      </p:pic>
      <p:pic>
        <p:nvPicPr>
          <p:cNvPr id="32772" name="Picture 4" descr="https://avatars.mds.yandex.net/i?id=ea141d679923b0665e960478cb04a7045d037492-10766747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933056"/>
            <a:ext cx="3131840" cy="2087894"/>
          </a:xfrm>
          <a:prstGeom prst="rect">
            <a:avLst/>
          </a:prstGeom>
          <a:noFill/>
        </p:spPr>
      </p:pic>
      <p:sp>
        <p:nvSpPr>
          <p:cNvPr id="13" name="Управляющая кнопка: в начало 12">
            <a:hlinkClick r:id="rId7" action="ppaction://hlinksldjump" highlightClick="1"/>
          </p:cNvPr>
          <p:cNvSpPr/>
          <p:nvPr/>
        </p:nvSpPr>
        <p:spPr>
          <a:xfrm>
            <a:off x="6660232" y="5805264"/>
            <a:ext cx="108012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290" t="42938" r="69042" b="18672"/>
          <a:stretch>
            <a:fillRect/>
          </a:stretch>
        </p:blipFill>
        <p:spPr bwMode="auto">
          <a:xfrm>
            <a:off x="2051720" y="1412776"/>
            <a:ext cx="4968552" cy="36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59632" y="47667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ОТГАДАЙ РЕБУС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515719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ОГНЕТУШИТЕЛЬ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в начало 8">
            <a:hlinkClick r:id="rId3" action="ppaction://hlinksldjump" highlightClick="1"/>
          </p:cNvPr>
          <p:cNvSpPr/>
          <p:nvPr/>
        </p:nvSpPr>
        <p:spPr>
          <a:xfrm>
            <a:off x="6660232" y="5805264"/>
            <a:ext cx="108012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6912768" cy="6389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Основы пожарной безопасности</a:t>
            </a:r>
            <a:endParaRPr lang="ru-RU" sz="32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33243" name="Group 475"/>
          <p:cNvGraphicFramePr>
            <a:graphicFrameLocks noGrp="1"/>
          </p:cNvGraphicFramePr>
          <p:nvPr>
            <p:ph type="tbl" idx="1"/>
          </p:nvPr>
        </p:nvGraphicFramePr>
        <p:xfrm>
          <a:off x="1259632" y="1268760"/>
          <a:ext cx="6572296" cy="395511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683786"/>
                <a:gridCol w="722128"/>
                <a:gridCol w="722127"/>
                <a:gridCol w="722128"/>
                <a:gridCol w="722127"/>
              </a:tblGrid>
              <a:tr h="112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Загадки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" action="ppaction://hlinksldjump"/>
                        </a:rPr>
                        <a:t>5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 action="ppaction://hlinksldjump"/>
                        </a:rPr>
                        <a:t>10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4" action="ppaction://hlinksldjump"/>
                        </a:rPr>
                        <a:t>20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5" action="ppaction://hlinksldjump"/>
                        </a:rPr>
                        <a:t>30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25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Литература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" action="ppaction://hlinksldjump"/>
                        </a:rPr>
                        <a:t>5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7" action="ppaction://hlinksldjump"/>
                        </a:rPr>
                        <a:t>10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8" action="ppaction://hlinksldjump"/>
                        </a:rPr>
                        <a:t>20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9" action="ppaction://hlinksldjump"/>
                        </a:rPr>
                        <a:t>30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9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Пословицы и поговорки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0" action="ppaction://hlinksldjump"/>
                        </a:rPr>
                        <a:t>5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1" action="ppaction://hlinksldjump"/>
                        </a:rPr>
                        <a:t>10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2" action="ppaction://hlinksldjump"/>
                        </a:rPr>
                        <a:t>20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3" action="ppaction://hlinksldjump"/>
                        </a:rPr>
                        <a:t>30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71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Инструменты </a:t>
                      </a:r>
                      <a:endParaRPr kumimoji="1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4" action="ppaction://hlinksldjump"/>
                        </a:rPr>
                        <a:t>5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5" action="ppaction://hlinksldjump"/>
                        </a:rPr>
                        <a:t>10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6" action="ppaction://hlinksldjump"/>
                        </a:rPr>
                        <a:t>20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17" action="ppaction://hlinksldjump"/>
                        </a:rPr>
                        <a:t>30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 advClick="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204864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Что бывает, если птички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Зажигают в доме спички?</a:t>
            </a:r>
            <a:endParaRPr lang="ru-RU" sz="2800" dirty="0"/>
          </a:p>
        </p:txBody>
      </p:sp>
      <p:pic>
        <p:nvPicPr>
          <p:cNvPr id="30722" name="Picture 2" descr="https://avatars.mds.yandex.net/i?id=d1c24ab8abf8154ca94a87fc632b7294b424bd97-10414372-images-thumbs&amp;n=13"/>
          <p:cNvPicPr>
            <a:picLocks noChangeAspect="1" noChangeArrowheads="1"/>
          </p:cNvPicPr>
          <p:nvPr/>
        </p:nvPicPr>
        <p:blipFill>
          <a:blip r:embed="rId2" cstate="print"/>
          <a:srcRect t="22859" b="35142"/>
          <a:stretch>
            <a:fillRect/>
          </a:stretch>
        </p:blipFill>
        <p:spPr bwMode="auto">
          <a:xfrm>
            <a:off x="2195736" y="548680"/>
            <a:ext cx="4572000" cy="1008112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5364088" y="2132856"/>
            <a:ext cx="2733253" cy="3152392"/>
            <a:chOff x="5364088" y="2132856"/>
            <a:chExt cx="2733253" cy="3152392"/>
          </a:xfrm>
        </p:grpSpPr>
        <p:sp>
          <p:nvSpPr>
            <p:cNvPr id="5" name="Горизонтальный свиток 4"/>
            <p:cNvSpPr/>
            <p:nvPr/>
          </p:nvSpPr>
          <p:spPr>
            <a:xfrm>
              <a:off x="5508104" y="4149080"/>
              <a:ext cx="2376264" cy="1136168"/>
            </a:xfrm>
            <a:prstGeom prst="horizontalScroll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Пожар. </a:t>
              </a:r>
              <a:endParaRPr lang="ru-RU" sz="2800" b="1" dirty="0">
                <a:latin typeface="Comic Sans MS" pitchFamily="66" charset="0"/>
              </a:endParaRPr>
            </a:p>
          </p:txBody>
        </p:sp>
        <p:pic>
          <p:nvPicPr>
            <p:cNvPr id="30724" name="Picture 4" descr="https://avatars.mds.yandex.net/i?id=cf817476bfba76404ad62f6e8ce3b34bf64e3e97-12574745-images-thumbs&amp;n=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4088" y="2132856"/>
              <a:ext cx="2733253" cy="1913876"/>
            </a:xfrm>
            <a:prstGeom prst="rect">
              <a:avLst/>
            </a:prstGeom>
            <a:noFill/>
          </p:spPr>
        </p:pic>
      </p:grpSp>
      <p:grpSp>
        <p:nvGrpSpPr>
          <p:cNvPr id="9" name="Группа 7"/>
          <p:cNvGrpSpPr/>
          <p:nvPr/>
        </p:nvGrpSpPr>
        <p:grpSpPr>
          <a:xfrm>
            <a:off x="2339752" y="4149080"/>
            <a:ext cx="938774" cy="1377444"/>
            <a:chOff x="6300192" y="2780928"/>
            <a:chExt cx="938774" cy="1377444"/>
          </a:xfrm>
        </p:grpSpPr>
        <p:pic>
          <p:nvPicPr>
            <p:cNvPr id="10" name="Picture 6" descr="https://avatars.mds.yandex.net/i?id=bed76a359697f2ea440bac4842a0b769416f5bbf-12518569-images-thumbs&amp;n=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0192" y="2780928"/>
              <a:ext cx="938774" cy="959769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300192" y="378904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ответ</a:t>
              </a:r>
              <a:endParaRPr lang="ru-RU" b="1" dirty="0"/>
            </a:p>
          </p:txBody>
        </p:sp>
      </p:grpSp>
      <p:sp>
        <p:nvSpPr>
          <p:cNvPr id="12" name="Управляющая кнопка: в начало 11">
            <a:hlinkClick r:id="rId5" action="ppaction://hlinksldjump" highlightClick="1"/>
          </p:cNvPr>
          <p:cNvSpPr/>
          <p:nvPr/>
        </p:nvSpPr>
        <p:spPr>
          <a:xfrm>
            <a:off x="6660232" y="5805264"/>
            <a:ext cx="108012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844824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Если вдруг пришла беда,</a:t>
            </a:r>
            <a:endParaRPr lang="ru-RU" sz="2400" dirty="0" smtClean="0"/>
          </a:p>
          <a:p>
            <a:pPr algn="ctr"/>
            <a:r>
              <a:rPr lang="ru-RU" sz="2400" b="1" dirty="0" smtClean="0"/>
              <a:t>Бьём мы в колокол всегда.</a:t>
            </a:r>
            <a:endParaRPr lang="ru-RU" sz="2400" dirty="0" smtClean="0"/>
          </a:p>
          <a:p>
            <a:pPr algn="ctr"/>
            <a:r>
              <a:rPr lang="ru-RU" sz="2400" b="1" dirty="0" smtClean="0"/>
              <a:t>Наводнение, пожар -</a:t>
            </a:r>
            <a:endParaRPr lang="ru-RU" sz="2400" dirty="0" smtClean="0"/>
          </a:p>
          <a:p>
            <a:pPr algn="ctr"/>
            <a:r>
              <a:rPr lang="ru-RU" sz="2400" b="1" dirty="0" smtClean="0"/>
              <a:t>Все сбегутся: мал и стар.</a:t>
            </a:r>
            <a:endParaRPr lang="ru-RU" sz="2400" dirty="0"/>
          </a:p>
        </p:txBody>
      </p:sp>
      <p:pic>
        <p:nvPicPr>
          <p:cNvPr id="39938" name="Picture 2" descr="https://fs.znanio.ru/d5af0e/fa/04/d1fb2b0132d32cc7b1162b5cbbbc6311f5.jpg"/>
          <p:cNvPicPr>
            <a:picLocks noChangeAspect="1" noChangeArrowheads="1"/>
          </p:cNvPicPr>
          <p:nvPr/>
        </p:nvPicPr>
        <p:blipFill>
          <a:blip r:embed="rId2" cstate="print"/>
          <a:srcRect l="20688" t="5797" r="15070" b="13043"/>
          <a:stretch>
            <a:fillRect/>
          </a:stretch>
        </p:blipFill>
        <p:spPr bwMode="auto">
          <a:xfrm>
            <a:off x="5004048" y="1988840"/>
            <a:ext cx="2808312" cy="2665517"/>
          </a:xfrm>
          <a:prstGeom prst="rect">
            <a:avLst/>
          </a:prstGeom>
          <a:noFill/>
        </p:spPr>
      </p:pic>
      <p:pic>
        <p:nvPicPr>
          <p:cNvPr id="7" name="Picture 2" descr="https://avatars.mds.yandex.net/i?id=d1c24ab8abf8154ca94a87fc632b7294b424bd97-10414372-images-thumbs&amp;n=13"/>
          <p:cNvPicPr>
            <a:picLocks noChangeAspect="1" noChangeArrowheads="1"/>
          </p:cNvPicPr>
          <p:nvPr/>
        </p:nvPicPr>
        <p:blipFill>
          <a:blip r:embed="rId3" cstate="print"/>
          <a:srcRect t="22859" b="35142"/>
          <a:stretch>
            <a:fillRect/>
          </a:stretch>
        </p:blipFill>
        <p:spPr bwMode="auto">
          <a:xfrm>
            <a:off x="2195736" y="548680"/>
            <a:ext cx="4572000" cy="1008112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1835696" y="4581128"/>
            <a:ext cx="938774" cy="1377444"/>
            <a:chOff x="6300192" y="2780928"/>
            <a:chExt cx="938774" cy="1377444"/>
          </a:xfrm>
        </p:grpSpPr>
        <p:pic>
          <p:nvPicPr>
            <p:cNvPr id="9" name="Picture 6" descr="https://avatars.mds.yandex.net/i?id=bed76a359697f2ea440bac4842a0b769416f5bbf-12518569-images-thumbs&amp;n=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0192" y="2780928"/>
              <a:ext cx="938774" cy="959769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300192" y="378904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ответ</a:t>
              </a:r>
              <a:endParaRPr lang="ru-RU" b="1" dirty="0"/>
            </a:p>
          </p:txBody>
        </p:sp>
      </p:grpSp>
      <p:sp>
        <p:nvSpPr>
          <p:cNvPr id="11" name="Управляющая кнопка: в начало 10">
            <a:hlinkClick r:id="rId5" action="ppaction://hlinksldjump" highlightClick="1"/>
          </p:cNvPr>
          <p:cNvSpPr/>
          <p:nvPr/>
        </p:nvSpPr>
        <p:spPr>
          <a:xfrm>
            <a:off x="6660232" y="5805264"/>
            <a:ext cx="108012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988840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Раскалился слишком вдруг</a:t>
            </a:r>
            <a:endParaRPr lang="ru-RU" sz="2400" dirty="0" smtClean="0"/>
          </a:p>
          <a:p>
            <a:pPr algn="ctr"/>
            <a:r>
              <a:rPr lang="ru-RU" sz="2400" b="1" dirty="0" smtClean="0"/>
              <a:t>Электрический утюг,</a:t>
            </a:r>
            <a:br>
              <a:rPr lang="ru-RU" sz="2400" b="1" dirty="0" smtClean="0"/>
            </a:br>
            <a:r>
              <a:rPr lang="ru-RU" sz="2400" b="1" dirty="0" smtClean="0"/>
              <a:t>Что должны вы сделать, детки?</a:t>
            </a:r>
            <a:br>
              <a:rPr lang="ru-RU" sz="2400" b="1" dirty="0" smtClean="0"/>
            </a:br>
            <a:r>
              <a:rPr lang="ru-RU" sz="2400" b="1" dirty="0" smtClean="0"/>
              <a:t>Вынуть вилку из…</a:t>
            </a:r>
            <a:endParaRPr lang="ru-RU" sz="2400" dirty="0"/>
          </a:p>
        </p:txBody>
      </p:sp>
      <p:pic>
        <p:nvPicPr>
          <p:cNvPr id="38914" name="Picture 2" descr="https://avatars.mds.yandex.net/i?id=4958ad115161e938a682319fdf826b8d_l-621236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3958630" cy="2828381"/>
          </a:xfrm>
          <a:prstGeom prst="rect">
            <a:avLst/>
          </a:prstGeom>
          <a:noFill/>
        </p:spPr>
      </p:pic>
      <p:pic>
        <p:nvPicPr>
          <p:cNvPr id="7" name="Picture 2" descr="https://avatars.mds.yandex.net/i?id=d1c24ab8abf8154ca94a87fc632b7294b424bd97-10414372-images-thumbs&amp;n=13"/>
          <p:cNvPicPr>
            <a:picLocks noChangeAspect="1" noChangeArrowheads="1"/>
          </p:cNvPicPr>
          <p:nvPr/>
        </p:nvPicPr>
        <p:blipFill>
          <a:blip r:embed="rId3" cstate="print"/>
          <a:srcRect t="22859" b="35142"/>
          <a:stretch>
            <a:fillRect/>
          </a:stretch>
        </p:blipFill>
        <p:spPr bwMode="auto">
          <a:xfrm>
            <a:off x="2411760" y="332656"/>
            <a:ext cx="4572000" cy="1008112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1979712" y="4581128"/>
            <a:ext cx="938774" cy="1377444"/>
            <a:chOff x="6300192" y="2780928"/>
            <a:chExt cx="938774" cy="1377444"/>
          </a:xfrm>
        </p:grpSpPr>
        <p:pic>
          <p:nvPicPr>
            <p:cNvPr id="9" name="Picture 6" descr="https://avatars.mds.yandex.net/i?id=bed76a359697f2ea440bac4842a0b769416f5bbf-12518569-images-thumbs&amp;n=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0192" y="2780928"/>
              <a:ext cx="938774" cy="959769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300192" y="378904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ответ</a:t>
              </a:r>
              <a:endParaRPr lang="ru-RU" b="1" dirty="0"/>
            </a:p>
          </p:txBody>
        </p:sp>
      </p:grpSp>
      <p:sp>
        <p:nvSpPr>
          <p:cNvPr id="11" name="Управляющая кнопка: в начало 10">
            <a:hlinkClick r:id="rId5" action="ppaction://hlinksldjump" highlightClick="1"/>
          </p:cNvPr>
          <p:cNvSpPr/>
          <p:nvPr/>
        </p:nvSpPr>
        <p:spPr>
          <a:xfrm>
            <a:off x="6660232" y="5805264"/>
            <a:ext cx="108012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19888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В брезентовой куртке и каске,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Забыв про кольчужную </a:t>
            </a:r>
            <a:r>
              <a:rPr lang="ru-RU" sz="2400" b="1" dirty="0" err="1" smtClean="0"/>
              <a:t>бронь</a:t>
            </a:r>
            <a:r>
              <a:rPr lang="ru-RU" sz="2400" b="1" dirty="0" smtClean="0"/>
              <a:t>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Решительно и без опаски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Бросается рыцарь в огонь.</a:t>
            </a:r>
            <a:endParaRPr lang="ru-RU" sz="2400" dirty="0"/>
          </a:p>
        </p:txBody>
      </p:sp>
      <p:pic>
        <p:nvPicPr>
          <p:cNvPr id="4" name="Picture 2" descr="https://avatars.mds.yandex.net/i?id=d1c24ab8abf8154ca94a87fc632b7294b424bd97-10414372-images-thumbs&amp;n=13"/>
          <p:cNvPicPr>
            <a:picLocks noChangeAspect="1" noChangeArrowheads="1"/>
          </p:cNvPicPr>
          <p:nvPr/>
        </p:nvPicPr>
        <p:blipFill>
          <a:blip r:embed="rId2" cstate="print"/>
          <a:srcRect t="22859" b="35142"/>
          <a:stretch>
            <a:fillRect/>
          </a:stretch>
        </p:blipFill>
        <p:spPr bwMode="auto">
          <a:xfrm>
            <a:off x="2411760" y="332656"/>
            <a:ext cx="4572000" cy="1008112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4860032" y="1916832"/>
            <a:ext cx="3600400" cy="2817604"/>
            <a:chOff x="4860032" y="1916832"/>
            <a:chExt cx="3600400" cy="2817604"/>
          </a:xfrm>
        </p:grpSpPr>
        <p:pic>
          <p:nvPicPr>
            <p:cNvPr id="37890" name="Picture 2" descr="https://gas-kvas.com/uploads/posts/2023-02/1676362072_gas-kvas-com-p-pozharnii-tushit-pozhar-risunok-detskii-1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1916832"/>
              <a:ext cx="3289994" cy="2420888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220072" y="4365104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ПОЖАРНЫЙ</a:t>
              </a:r>
              <a:endParaRPr lang="ru-RU" b="1" dirty="0"/>
            </a:p>
          </p:txBody>
        </p:sp>
      </p:grpSp>
      <p:sp>
        <p:nvSpPr>
          <p:cNvPr id="11" name="Управляющая кнопка: в начало 10">
            <a:hlinkClick r:id="rId4" action="ppaction://hlinksldjump" highlightClick="1"/>
          </p:cNvPr>
          <p:cNvSpPr/>
          <p:nvPr/>
        </p:nvSpPr>
        <p:spPr>
          <a:xfrm>
            <a:off x="6660232" y="5805264"/>
            <a:ext cx="108012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979712" y="4581128"/>
            <a:ext cx="938774" cy="1377444"/>
            <a:chOff x="6300192" y="2780928"/>
            <a:chExt cx="938774" cy="1377444"/>
          </a:xfrm>
        </p:grpSpPr>
        <p:pic>
          <p:nvPicPr>
            <p:cNvPr id="13" name="Picture 6" descr="https://avatars.mds.yandex.net/i?id=bed76a359697f2ea440bac4842a0b769416f5bbf-12518569-images-thumbs&amp;n=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00192" y="2780928"/>
              <a:ext cx="938774" cy="959769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300192" y="378904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ответ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59a25e1c046f7faf74ddb246027bb24dbdc85434-2510862-images-thumbs&amp;n=13"/>
          <p:cNvPicPr>
            <a:picLocks noChangeAspect="1" noChangeArrowheads="1"/>
          </p:cNvPicPr>
          <p:nvPr/>
        </p:nvPicPr>
        <p:blipFill>
          <a:blip r:embed="rId2" cstate="print"/>
          <a:srcRect t="16537"/>
          <a:stretch>
            <a:fillRect/>
          </a:stretch>
        </p:blipFill>
        <p:spPr bwMode="auto">
          <a:xfrm>
            <a:off x="2411760" y="1628800"/>
            <a:ext cx="4067175" cy="25439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2068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ОПРЕДЕЛИ ПО ИЛЛЮСТРАЦИИ ЛИТЕРАТУРНОЕ ПРОИЗВЕДЕНИЕ.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4797152"/>
            <a:ext cx="6480720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«ПОЖАРНЫЕ СОБАКИ» Л.Н. ТОЛСТОЙ</a:t>
            </a:r>
            <a:endParaRPr lang="ru-RU" b="1" dirty="0"/>
          </a:p>
        </p:txBody>
      </p:sp>
      <p:grpSp>
        <p:nvGrpSpPr>
          <p:cNvPr id="5" name="Группа 7"/>
          <p:cNvGrpSpPr/>
          <p:nvPr/>
        </p:nvGrpSpPr>
        <p:grpSpPr>
          <a:xfrm>
            <a:off x="6876256" y="2996952"/>
            <a:ext cx="938774" cy="1377444"/>
            <a:chOff x="6300192" y="2780928"/>
            <a:chExt cx="938774" cy="1377444"/>
          </a:xfrm>
        </p:grpSpPr>
        <p:pic>
          <p:nvPicPr>
            <p:cNvPr id="6" name="Picture 6" descr="https://avatars.mds.yandex.net/i?id=bed76a359697f2ea440bac4842a0b769416f5bbf-12518569-images-thumbs&amp;n=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2" y="2780928"/>
              <a:ext cx="938774" cy="95976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300192" y="378904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ответ</a:t>
              </a:r>
              <a:endParaRPr lang="ru-RU" b="1" dirty="0"/>
            </a:p>
          </p:txBody>
        </p:sp>
      </p:grpSp>
      <p:sp>
        <p:nvSpPr>
          <p:cNvPr id="8" name="Управляющая кнопка: в начало 7">
            <a:hlinkClick r:id="rId4" action="ppaction://hlinksldjump" highlightClick="1"/>
          </p:cNvPr>
          <p:cNvSpPr/>
          <p:nvPr/>
        </p:nvSpPr>
        <p:spPr>
          <a:xfrm>
            <a:off x="6660232" y="5805264"/>
            <a:ext cx="108012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62068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ОПРЕДЕЛИ ПО ИЛЛЮСТРАЦИИ ЛИТЕРАТУРНОЕ ПРОИЗВЕДЕНИЕ.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5157192"/>
            <a:ext cx="6480720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«ДЯДЯ </a:t>
            </a:r>
            <a:r>
              <a:rPr lang="ru-RU" b="1" dirty="0" smtClean="0"/>
              <a:t>СТЕПА»  </a:t>
            </a:r>
            <a:r>
              <a:rPr lang="ru-RU" b="1" dirty="0" smtClean="0"/>
              <a:t>С. МИХАЛКОВ</a:t>
            </a:r>
            <a:endParaRPr lang="ru-RU" b="1" dirty="0"/>
          </a:p>
        </p:txBody>
      </p:sp>
      <p:pic>
        <p:nvPicPr>
          <p:cNvPr id="8" name="Picture 2" descr="https://avatars.mds.yandex.net/i?id=311fb667d6b07fb8c259ed2bdca5eb105ac4ccc4-8276789-images-thumbs&amp;n=13"/>
          <p:cNvPicPr>
            <a:picLocks noChangeAspect="1" noChangeArrowheads="1"/>
          </p:cNvPicPr>
          <p:nvPr/>
        </p:nvPicPr>
        <p:blipFill>
          <a:blip r:embed="rId2" cstate="print"/>
          <a:srcRect l="17073" t="9485" r="17836" b="7047"/>
          <a:stretch>
            <a:fillRect/>
          </a:stretch>
        </p:blipFill>
        <p:spPr bwMode="auto">
          <a:xfrm>
            <a:off x="2267744" y="1412776"/>
            <a:ext cx="4392488" cy="3168352"/>
          </a:xfrm>
          <a:prstGeom prst="rect">
            <a:avLst/>
          </a:prstGeom>
          <a:noFill/>
        </p:spPr>
      </p:pic>
      <p:grpSp>
        <p:nvGrpSpPr>
          <p:cNvPr id="2" name="Группа 7"/>
          <p:cNvGrpSpPr/>
          <p:nvPr/>
        </p:nvGrpSpPr>
        <p:grpSpPr>
          <a:xfrm>
            <a:off x="7308304" y="3140968"/>
            <a:ext cx="938774" cy="1377444"/>
            <a:chOff x="6300192" y="2780928"/>
            <a:chExt cx="938774" cy="1377444"/>
          </a:xfrm>
        </p:grpSpPr>
        <p:pic>
          <p:nvPicPr>
            <p:cNvPr id="6" name="Picture 6" descr="https://avatars.mds.yandex.net/i?id=bed76a359697f2ea440bac4842a0b769416f5bbf-12518569-images-thumbs&amp;n=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2" y="2780928"/>
              <a:ext cx="938774" cy="95976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300192" y="378904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ответ</a:t>
              </a:r>
              <a:endParaRPr lang="ru-RU" b="1" dirty="0"/>
            </a:p>
          </p:txBody>
        </p:sp>
      </p:grpSp>
      <p:sp>
        <p:nvSpPr>
          <p:cNvPr id="9" name="Управляющая кнопка: в начало 8">
            <a:hlinkClick r:id="rId4" action="ppaction://hlinksldjump" highlightClick="1"/>
          </p:cNvPr>
          <p:cNvSpPr/>
          <p:nvPr/>
        </p:nvSpPr>
        <p:spPr>
          <a:xfrm>
            <a:off x="6804248" y="6093296"/>
            <a:ext cx="108012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62068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ОПРЕДЕЛИ ПО ИЛЛЮСТРАЦИИ ЛИТЕРАТУРНОЕ ПРОИЗВЕДЕНИЕ.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5013176"/>
            <a:ext cx="6480720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b="1" dirty="0" smtClean="0"/>
              <a:t>ПУТАНИЦА»  </a:t>
            </a:r>
            <a:r>
              <a:rPr lang="ru-RU" b="1" dirty="0" smtClean="0"/>
              <a:t>К.И. </a:t>
            </a:r>
            <a:r>
              <a:rPr lang="ru-RU" b="1" dirty="0" smtClean="0"/>
              <a:t>ЧУКОВСКИЙ</a:t>
            </a:r>
            <a:endParaRPr lang="ru-RU" b="1" dirty="0"/>
          </a:p>
        </p:txBody>
      </p:sp>
      <p:grpSp>
        <p:nvGrpSpPr>
          <p:cNvPr id="2" name="Группа 7"/>
          <p:cNvGrpSpPr/>
          <p:nvPr/>
        </p:nvGrpSpPr>
        <p:grpSpPr>
          <a:xfrm>
            <a:off x="7452320" y="3068960"/>
            <a:ext cx="938774" cy="1377444"/>
            <a:chOff x="6300192" y="2780928"/>
            <a:chExt cx="938774" cy="1377444"/>
          </a:xfrm>
        </p:grpSpPr>
        <p:pic>
          <p:nvPicPr>
            <p:cNvPr id="6" name="Picture 6" descr="https://avatars.mds.yandex.net/i?id=bed76a359697f2ea440bac4842a0b769416f5bbf-12518569-images-thumbs&amp;n=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00192" y="2780928"/>
              <a:ext cx="938774" cy="95976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300192" y="378904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ответ</a:t>
              </a:r>
              <a:endParaRPr lang="ru-RU" b="1" dirty="0"/>
            </a:p>
          </p:txBody>
        </p:sp>
      </p:grpSp>
      <p:pic>
        <p:nvPicPr>
          <p:cNvPr id="9" name="Picture 2" descr="https://avatars.mds.yandex.net/i?id=7ee1f037ecbe4281b75e3a7bd77f9d17dee7bb56-1092804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5632624" cy="3168352"/>
          </a:xfrm>
          <a:prstGeom prst="rect">
            <a:avLst/>
          </a:prstGeom>
          <a:noFill/>
        </p:spPr>
      </p:pic>
      <p:sp>
        <p:nvSpPr>
          <p:cNvPr id="8" name="Управляющая кнопка: в начало 7">
            <a:hlinkClick r:id="rId4" action="ppaction://hlinksldjump" highlightClick="1"/>
          </p:cNvPr>
          <p:cNvSpPr/>
          <p:nvPr/>
        </p:nvSpPr>
        <p:spPr>
          <a:xfrm>
            <a:off x="6732240" y="5949280"/>
            <a:ext cx="108012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610</TotalTime>
  <Words>197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Слайд 1</vt:lpstr>
      <vt:lpstr>Основы пожарной безопасности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ЦДТ с.Александров-гай</cp:lastModifiedBy>
  <cp:revision>72</cp:revision>
  <dcterms:created xsi:type="dcterms:W3CDTF">2012-09-18T06:58:15Z</dcterms:created>
  <dcterms:modified xsi:type="dcterms:W3CDTF">2024-02-29T08:09:36Z</dcterms:modified>
</cp:coreProperties>
</file>