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6" r:id="rId4"/>
    <p:sldId id="270" r:id="rId5"/>
    <p:sldId id="265" r:id="rId6"/>
    <p:sldId id="258" r:id="rId7"/>
    <p:sldId id="267" r:id="rId8"/>
    <p:sldId id="264" r:id="rId9"/>
    <p:sldId id="260" r:id="rId10"/>
    <p:sldId id="269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4" autoAdjust="0"/>
    <p:restoredTop sz="94660"/>
  </p:normalViewPr>
  <p:slideViewPr>
    <p:cSldViewPr snapToGrid="0">
      <p:cViewPr varScale="1">
        <p:scale>
          <a:sx n="57" d="100"/>
          <a:sy n="57" d="100"/>
        </p:scale>
        <p:origin x="8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milia-spanish.ru/podborki/semya-pod-zontom-94-foto.html" TargetMode="External"/><Relationship Id="rId2" Type="http://schemas.openxmlformats.org/officeDocument/2006/relationships/hyperlink" Target="https://yandex.ru/images/search?img_url=https%3A%2F%2Fcdn2.vectorstock.com%2Fi%2F1000x1000%2F37%2F21%2Ffamily-vector-443721.jpg&amp;lr=11143&amp;pos=28&amp;rpt=simage&amp;source=serp&amp;stype=image&amp;text=&#1082;&#1072;&#1088;&#1090;&#1080;&#1085;&#1082;&#1072;%20&#1087;&#1086;&#1076;%20&#1089;&#1077;&#1084;&#1077;&#1081;&#1085;&#1099;&#1084;%20&#1079;&#1086;&#1085;&#1090;&#1080;&#1082;&#1086;&#1084;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hyperlink" Target="https://proshkolu.ru/user/elenanik04/blog/491539/" TargetMode="External"/><Relationship Id="rId4" Type="http://schemas.openxmlformats.org/officeDocument/2006/relationships/hyperlink" Target="https://yandex.ru/images/search?lr=11143&amp;source=serp&amp;stype=image&amp;text=&#1092;&#1086;&#1090;&#1086;%20&#1073;&#1072;&#1073;&#1091;&#1096;&#1082;&#1072;%20&#1076;&#1077;&#1076;&#1091;&#1096;&#1082;&#1072;%20&#1087;&#1072;&#1087;&#1072;%20&#1084;&#1072;&#1084;&#1072;%20&#1076;&#1077;&#1090;&#1080;%20&#1087;&#1086;&#1076;%20&#1079;&#1086;&#1085;&#1090;&#1080;&#1082;&#1086;&#1084;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709718BE-6842-462F-9376-F415EB9EC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999" y="16931"/>
            <a:ext cx="6756401" cy="67564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141C3-9E54-41F2-9696-66D412201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3" y="84668"/>
            <a:ext cx="11362267" cy="914399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    Под семейным зонтиком</a:t>
            </a:r>
            <a:endParaRPr lang="ru-RU" sz="6600" dirty="0"/>
          </a:p>
        </p:txBody>
      </p:sp>
      <p:pic>
        <p:nvPicPr>
          <p:cNvPr id="5" name="Picture 2" descr="https://cherra.ru/doc/%D1%81%D0%B5%D0%BC%D1%8C%D1%8F%20%D0%B4%D0%BE%D0%BC.png">
            <a:extLst>
              <a:ext uri="{FF2B5EF4-FFF2-40B4-BE49-F238E27FC236}">
                <a16:creationId xmlns:a16="http://schemas.microsoft.com/office/drawing/2014/main" id="{7FC6CD5D-AEAD-4A69-B98A-7092B1842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7" y="118531"/>
            <a:ext cx="189653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33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herra.ru/doc/%D1%81%D0%B5%D0%BC%D1%8C%D1%8F%20%D0%B4%D0%BE%D0%BC.png">
            <a:extLst>
              <a:ext uri="{FF2B5EF4-FFF2-40B4-BE49-F238E27FC236}">
                <a16:creationId xmlns:a16="http://schemas.microsoft.com/office/drawing/2014/main" id="{220B3168-4749-4790-BDBE-77C3D427F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" y="152400"/>
            <a:ext cx="189653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avatars.dzeninfra.ru/get-zen_doc/3518390/pub_5f78d90871c44f082991b63b_5f78d9608d3ae5589bd0f815/scale_1200">
            <a:extLst>
              <a:ext uri="{FF2B5EF4-FFF2-40B4-BE49-F238E27FC236}">
                <a16:creationId xmlns:a16="http://schemas.microsoft.com/office/drawing/2014/main" id="{9E0A9064-50C5-4F4E-B49F-FA89B1CC3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65" y="239889"/>
            <a:ext cx="9698567" cy="646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89534C-EA96-40D6-928B-3157CF395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86268"/>
            <a:ext cx="10363200" cy="1320799"/>
          </a:xfrm>
        </p:spPr>
        <p:txBody>
          <a:bodyPr>
            <a:no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использованных источников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2FFB5B-91A0-4A62-8084-C63C77106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0" y="1676399"/>
            <a:ext cx="9675811" cy="4995333"/>
          </a:xfrm>
        </p:spPr>
        <p:txBody>
          <a:bodyPr>
            <a:normAutofit/>
          </a:bodyPr>
          <a:lstStyle/>
          <a:p>
            <a:r>
              <a:rPr lang="ru-RU" u="sng" dirty="0">
                <a:hlinkClick r:id="rId2"/>
              </a:rPr>
              <a:t>https://yandex.ru/images/search?img_url=https%3A%2F%2Fcdn2.vectorstock.com%2Fi%2F1000x1000%2F37%2F21%2Ffamily-vector-443721.jpg&amp;lr=11143&amp;pos=28&amp;rpt=simage&amp;source=serp&amp;stype=image&amp;text=картинка%20под%20семейным%20зонтиком</a:t>
            </a:r>
            <a:endParaRPr lang="ru-RU" dirty="0"/>
          </a:p>
          <a:p>
            <a:r>
              <a:rPr lang="ru-RU" u="sng" dirty="0">
                <a:hlinkClick r:id="rId3"/>
              </a:rPr>
              <a:t>https://emilia-spanish.ru/podborki/semya-pod-zontom-94-foto.html</a:t>
            </a:r>
            <a:endParaRPr lang="ru-RU" dirty="0"/>
          </a:p>
          <a:p>
            <a:r>
              <a:rPr lang="ru-RU" u="sng" dirty="0">
                <a:hlinkClick r:id="rId4"/>
              </a:rPr>
              <a:t>https://yandex.ru/images/search?lr=11143&amp;source=serp&amp;stype=image&amp;text=фото%20бабушка%20дедушка%20папа%20мама%20дети%20под%20зонтиком</a:t>
            </a:r>
            <a:r>
              <a:rPr lang="ru-RU" dirty="0"/>
              <a:t> </a:t>
            </a:r>
          </a:p>
          <a:p>
            <a:r>
              <a:rPr lang="ru-RU" u="sng" dirty="0">
                <a:hlinkClick r:id="rId5"/>
              </a:rPr>
              <a:t>https://proshkolu.ru/user/elenanik04/blog/491539/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4" name="Picture 2" descr="https://cherra.ru/doc/%D1%81%D0%B5%D0%BC%D1%8C%D1%8F%20%D0%B4%D0%BE%D0%BC.png">
            <a:extLst>
              <a:ext uri="{FF2B5EF4-FFF2-40B4-BE49-F238E27FC236}">
                <a16:creationId xmlns:a16="http://schemas.microsoft.com/office/drawing/2014/main" id="{8E2203B7-9C1D-403F-8461-E5A039418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7" y="16936"/>
            <a:ext cx="189653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87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77204-2A97-4F19-A417-5F4E2A8AB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D7677F-5D27-461C-A529-1F33B3AEE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7" y="0"/>
            <a:ext cx="11954933" cy="26754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31FD3F-D691-47B5-BB16-BFAA061F9A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19" t="34486" r="40174" b="12955"/>
          <a:stretch/>
        </p:blipFill>
        <p:spPr>
          <a:xfrm>
            <a:off x="1422191" y="2387601"/>
            <a:ext cx="3979544" cy="44703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A0AB2F-0BE6-4163-9F38-7EA024DD8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26" t="34884" r="5653" b="12955"/>
          <a:stretch/>
        </p:blipFill>
        <p:spPr>
          <a:xfrm>
            <a:off x="7048767" y="2760133"/>
            <a:ext cx="4724032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30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5psy.ru/wp-content/uploads/39661-10-oshibok-v-vospitanii-kotorye-nikogda-ne-dopustyat-svoremennye-roditeli-1.jpg">
            <a:extLst>
              <a:ext uri="{FF2B5EF4-FFF2-40B4-BE49-F238E27FC236}">
                <a16:creationId xmlns:a16="http://schemas.microsoft.com/office/drawing/2014/main" id="{6CB20E35-A25E-43B0-9AB0-635263710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232826"/>
            <a:ext cx="10284355" cy="66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herra.ru/doc/%D1%81%D0%B5%D0%BC%D1%8C%D1%8F%20%D0%B4%D0%BE%D0%BC.png">
            <a:extLst>
              <a:ext uri="{FF2B5EF4-FFF2-40B4-BE49-F238E27FC236}">
                <a16:creationId xmlns:a16="http://schemas.microsoft.com/office/drawing/2014/main" id="{8FFF0B0B-B3DE-4CE7-A986-0388017A1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46" y="0"/>
            <a:ext cx="189653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03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d.multiurok.ru/html/2022/03/05/s_6222f73e0dd05/phpeUk07K_kak-pomoch-rebenku-prneodolet-strahi_html_a667383fb8e99bd8.jpg">
            <a:extLst>
              <a:ext uri="{FF2B5EF4-FFF2-40B4-BE49-F238E27FC236}">
                <a16:creationId xmlns:a16="http://schemas.microsoft.com/office/drawing/2014/main" id="{92CB98AE-9AFB-4620-90B8-F4FC38DA0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67" y="93704"/>
            <a:ext cx="7143221" cy="67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herra.ru/doc/%D1%81%D0%B5%D0%BC%D1%8C%D1%8F%20%D0%B4%D0%BE%D0%BC.png">
            <a:extLst>
              <a:ext uri="{FF2B5EF4-FFF2-40B4-BE49-F238E27FC236}">
                <a16:creationId xmlns:a16="http://schemas.microsoft.com/office/drawing/2014/main" id="{A807E88D-5CA2-4330-B5B2-E69E32C0C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3" y="93704"/>
            <a:ext cx="189653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420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b.ru/media/i/2/5/8/1/8/6/9/i/2581869.jpg">
            <a:extLst>
              <a:ext uri="{FF2B5EF4-FFF2-40B4-BE49-F238E27FC236}">
                <a16:creationId xmlns:a16="http://schemas.microsoft.com/office/drawing/2014/main" id="{B94F434B-535E-48E4-B8F8-E904A5D21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106" y="143933"/>
            <a:ext cx="9850390" cy="657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herra.ru/doc/%D1%81%D0%B5%D0%BC%D1%8C%D1%8F%20%D0%B4%D0%BE%D0%BC.png">
            <a:extLst>
              <a:ext uri="{FF2B5EF4-FFF2-40B4-BE49-F238E27FC236}">
                <a16:creationId xmlns:a16="http://schemas.microsoft.com/office/drawing/2014/main" id="{A1DF9B6E-F6BB-4581-82D8-C534540D0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" y="152400"/>
            <a:ext cx="189653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571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herra.ru/doc/%D1%81%D0%B5%D0%BC%D1%8C%D1%8F%20%D0%B4%D0%BE%D0%BC.png">
            <a:extLst>
              <a:ext uri="{FF2B5EF4-FFF2-40B4-BE49-F238E27FC236}">
                <a16:creationId xmlns:a16="http://schemas.microsoft.com/office/drawing/2014/main" id="{2FE57AA6-45D2-4E8E-828D-9FA057D0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" y="152400"/>
            <a:ext cx="189653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tatic.tunnel.ru/media/images/2016-08/post/67485/1339528329642359_orig.jpg">
            <a:extLst>
              <a:ext uri="{FF2B5EF4-FFF2-40B4-BE49-F238E27FC236}">
                <a16:creationId xmlns:a16="http://schemas.microsoft.com/office/drawing/2014/main" id="{B0523C1C-296C-4847-84C7-B58390B24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67" y="25400"/>
            <a:ext cx="9110133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etkisuper.ru/wp-content/uploads/b/0/8/b0888853f96a4507f605beb878efcd10.jpeg">
            <a:extLst>
              <a:ext uri="{FF2B5EF4-FFF2-40B4-BE49-F238E27FC236}">
                <a16:creationId xmlns:a16="http://schemas.microsoft.com/office/drawing/2014/main" id="{45420B26-EC92-4C51-A384-EDCEF65FB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0" r="1070"/>
          <a:stretch/>
        </p:blipFill>
        <p:spPr bwMode="auto">
          <a:xfrm>
            <a:off x="2082799" y="1371600"/>
            <a:ext cx="982205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etkisuper.ru/wp-content/uploads/b/0/8/b0888853f96a4507f605beb878efcd10.jpeg">
            <a:extLst>
              <a:ext uri="{FF2B5EF4-FFF2-40B4-BE49-F238E27FC236}">
                <a16:creationId xmlns:a16="http://schemas.microsoft.com/office/drawing/2014/main" id="{B42CBBEE-F137-4742-B62A-FEB08BCA69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0" t="4107" r="48144" b="66762"/>
          <a:stretch/>
        </p:blipFill>
        <p:spPr bwMode="auto">
          <a:xfrm>
            <a:off x="6175903" y="158477"/>
            <a:ext cx="1778000" cy="258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kunstjahobi.ee/media/catalog/product/cache/6/image/650x/040ec09b1e35df139433887a97daa66f/0/0/00-00000860_1.jpg">
            <a:extLst>
              <a:ext uri="{FF2B5EF4-FFF2-40B4-BE49-F238E27FC236}">
                <a16:creationId xmlns:a16="http://schemas.microsoft.com/office/drawing/2014/main" id="{83DF690C-90EF-4D8D-A045-0313956F3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2663985"/>
            <a:ext cx="2421468" cy="18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cherra.ru/doc/%D1%81%D0%B5%D0%BC%D1%8C%D1%8F%20%D0%B4%D0%BE%D0%BC.png">
            <a:extLst>
              <a:ext uri="{FF2B5EF4-FFF2-40B4-BE49-F238E27FC236}">
                <a16:creationId xmlns:a16="http://schemas.microsoft.com/office/drawing/2014/main" id="{71250F59-AD1C-4626-8C50-B475E2CCE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" y="152400"/>
            <a:ext cx="189653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65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736x/bd/c3/94/bdc3949a20df022cf81e2cbeedf3657d.jpg">
            <a:extLst>
              <a:ext uri="{FF2B5EF4-FFF2-40B4-BE49-F238E27FC236}">
                <a16:creationId xmlns:a16="http://schemas.microsoft.com/office/drawing/2014/main" id="{71D4ED2F-7ECA-4156-8066-680FB72EA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herra.ru/doc/%D1%81%D0%B5%D0%BC%D1%8C%D1%8F%20%D0%B4%D0%BE%D0%BC.png">
            <a:extLst>
              <a:ext uri="{FF2B5EF4-FFF2-40B4-BE49-F238E27FC236}">
                <a16:creationId xmlns:a16="http://schemas.microsoft.com/office/drawing/2014/main" id="{05EF31E6-7FDA-4C7B-B7CB-8A42C48EF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" y="152400"/>
            <a:ext cx="189653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12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herra.ru/doc/%D1%81%D0%B5%D0%BC%D1%8C%D1%8F%20%D0%B4%D0%BE%D0%BC.png">
            <a:extLst>
              <a:ext uri="{FF2B5EF4-FFF2-40B4-BE49-F238E27FC236}">
                <a16:creationId xmlns:a16="http://schemas.microsoft.com/office/drawing/2014/main" id="{2B9916FB-FABC-4FE9-A42D-F7CBCA66D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" y="152400"/>
            <a:ext cx="189653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pinimg.com/originals/27/61/3b/27613baa146b665569aa25ccfcad3ca3.jpg">
            <a:extLst>
              <a:ext uri="{FF2B5EF4-FFF2-40B4-BE49-F238E27FC236}">
                <a16:creationId xmlns:a16="http://schemas.microsoft.com/office/drawing/2014/main" id="{3AD124B6-6274-46D4-97A6-05D37EBB4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46756"/>
            <a:ext cx="9838266" cy="655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27526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240</TotalTime>
  <Words>134</Words>
  <Application>Microsoft Office PowerPoint</Application>
  <PresentationFormat>Широкоэкранный</PresentationFormat>
  <Paragraphs>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Легкий дым</vt:lpstr>
      <vt:lpstr>     Под семейным зонтиком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Список использованных источников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 семейным зонтиком</dc:title>
  <dc:creator>User</dc:creator>
  <cp:lastModifiedBy>User</cp:lastModifiedBy>
  <cp:revision>12</cp:revision>
  <dcterms:created xsi:type="dcterms:W3CDTF">2024-03-10T12:57:02Z</dcterms:created>
  <dcterms:modified xsi:type="dcterms:W3CDTF">2024-03-12T13:36:36Z</dcterms:modified>
</cp:coreProperties>
</file>