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6" r:id="rId2"/>
    <p:sldId id="274" r:id="rId3"/>
    <p:sldId id="275" r:id="rId4"/>
    <p:sldId id="256" r:id="rId5"/>
    <p:sldId id="265" r:id="rId6"/>
    <p:sldId id="264" r:id="rId7"/>
    <p:sldId id="277" r:id="rId8"/>
    <p:sldId id="279" r:id="rId9"/>
    <p:sldId id="281" r:id="rId10"/>
    <p:sldId id="276" r:id="rId11"/>
    <p:sldId id="278" r:id="rId12"/>
    <p:sldId id="257" r:id="rId13"/>
    <p:sldId id="272" r:id="rId14"/>
    <p:sldId id="273" r:id="rId15"/>
    <p:sldId id="271" r:id="rId16"/>
    <p:sldId id="269" r:id="rId17"/>
    <p:sldId id="270" r:id="rId18"/>
    <p:sldId id="280" r:id="rId19"/>
    <p:sldId id="263" r:id="rId20"/>
    <p:sldId id="268" r:id="rId21"/>
    <p:sldId id="260" r:id="rId22"/>
    <p:sldId id="258" r:id="rId23"/>
    <p:sldId id="259" r:id="rId24"/>
    <p:sldId id="262" r:id="rId25"/>
    <p:sldId id="26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16.04.2025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ё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043608" y="404664"/>
            <a:ext cx="66247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детский сад «Тополек» р.п. Дергачи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2204864"/>
            <a:ext cx="568863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Отчет  о проделанной работе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инновационной площадки  по теме: Использование музейной педагогики , как инновационной технологии  в создании развивающей среды»   за 2024-2025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уч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. год.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75648" y="4869160"/>
            <a:ext cx="3168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Подготовила старший воспитатель высшей квалификационной категории  Нуралиева А.З.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0" name="Picture 2" descr="C:\Users\User\Рабочий стол\отчет по инновац\ФОТО МУЗЕЙ ПОСЛЕДНЕЕ\ИЗБ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352279"/>
            <a:ext cx="8424936" cy="37912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C:\Users\User\Рабочий стол\отчет по инновац\ФОТО МУЗЕЙ ПОСЛЕДНЕЕ\СВО.jpg"/>
          <p:cNvPicPr>
            <a:picLocks noChangeAspect="1" noChangeArrowheads="1"/>
          </p:cNvPicPr>
          <p:nvPr/>
        </p:nvPicPr>
        <p:blipFill>
          <a:blip r:embed="rId3" cstate="print"/>
          <a:srcRect t="5000" r="3801" b="27320"/>
          <a:stretch>
            <a:fillRect/>
          </a:stretch>
        </p:blipFill>
        <p:spPr bwMode="auto">
          <a:xfrm>
            <a:off x="2267744" y="260648"/>
            <a:ext cx="3816424" cy="59666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5" name="Picture 5" descr="C:\Users\User\Рабочий стол\отчет по инновац\музей наш\54538635429534727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32656"/>
            <a:ext cx="2448272" cy="5431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7" name="Picture 7" descr="C:\Users\User\Рабочий стол\отчет по инновац\музей наш\54538635429534727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692696"/>
            <a:ext cx="4423297" cy="1993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9" name="Picture 9" descr="C:\Users\User\Рабочий стол\отчет по инновац\музей наш\54538635429534727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76672"/>
            <a:ext cx="2294744" cy="5090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1" name="Picture 11" descr="C:\Users\User\Рабочий стол\отчет по инновац\музей наш\5453863542953472778.jpg"/>
          <p:cNvPicPr>
            <a:picLocks noChangeAspect="1" noChangeArrowheads="1"/>
          </p:cNvPicPr>
          <p:nvPr/>
        </p:nvPicPr>
        <p:blipFill>
          <a:blip r:embed="rId6" cstate="print"/>
          <a:srcRect t="21316" r="-6897"/>
          <a:stretch>
            <a:fillRect/>
          </a:stretch>
        </p:blipFill>
        <p:spPr bwMode="auto">
          <a:xfrm>
            <a:off x="3419872" y="2708920"/>
            <a:ext cx="2232248" cy="3645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4" descr="C:\Users\User\Рабочий стол\отчет по инновац\музей наш\54538635429534727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7143002" cy="32199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C:\Users\User\Рабочий стол\отчет по инновац\музей наш\5453863542953472791 (1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836712"/>
            <a:ext cx="2429989" cy="5390616"/>
          </a:xfrm>
          <a:prstGeom prst="rect">
            <a:avLst/>
          </a:prstGeom>
          <a:noFill/>
        </p:spPr>
      </p:pic>
      <p:pic>
        <p:nvPicPr>
          <p:cNvPr id="21510" name="Picture 6" descr="C:\Users\User\Рабочий стол\отчет по инновац\музей наш\5454284698856583776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620688"/>
            <a:ext cx="2495077" cy="5544616"/>
          </a:xfrm>
          <a:prstGeom prst="rect">
            <a:avLst/>
          </a:prstGeom>
          <a:noFill/>
        </p:spPr>
      </p:pic>
      <p:pic>
        <p:nvPicPr>
          <p:cNvPr id="21512" name="Picture 8" descr="C:\Users\User\Рабочий стол\отчет по инновац\музей наш\545428469885658378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76672"/>
            <a:ext cx="2592288" cy="57606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C:\Users\User\Рабочий стол\отчет по инновац\музей наш\54543788402447422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3212976"/>
            <a:ext cx="3240360" cy="3391887"/>
          </a:xfrm>
          <a:prstGeom prst="rect">
            <a:avLst/>
          </a:prstGeom>
          <a:noFill/>
        </p:spPr>
      </p:pic>
      <p:pic>
        <p:nvPicPr>
          <p:cNvPr id="23556" name="Picture 4" descr="C:\Users\User\Рабочий стол\отчет по инновац\музей наш\545437884024474222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1124744"/>
            <a:ext cx="2664296" cy="3552395"/>
          </a:xfrm>
          <a:prstGeom prst="rect">
            <a:avLst/>
          </a:prstGeom>
          <a:noFill/>
        </p:spPr>
      </p:pic>
      <p:pic>
        <p:nvPicPr>
          <p:cNvPr id="23558" name="Picture 6" descr="C:\Users\User\Рабочий стол\отчет по инновац\музей наш\54543788402447422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404664"/>
            <a:ext cx="5876652" cy="264449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1" name="Picture 1" descr="C:\Users\User\Рабочий стол\отчет по инновац\с русланом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268760"/>
            <a:ext cx="8328248" cy="3754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7" name="Picture 1" descr="C:\Users\User\Рабочий стол\отчет по инновац\с русланом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821570"/>
            <a:ext cx="5688632" cy="2564328"/>
          </a:xfrm>
          <a:prstGeom prst="rect">
            <a:avLst/>
          </a:prstGeom>
          <a:noFill/>
        </p:spPr>
      </p:pic>
      <p:pic>
        <p:nvPicPr>
          <p:cNvPr id="24578" name="Picture 2" descr="C:\Users\User\Рабочий стол\отчет по инновац\с русланом в музе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600" y="404664"/>
            <a:ext cx="7344816" cy="33109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User\Рабочий стол\отчет по инновац\ФОТО МУЗЕЙ ПОСЛЕДНЕЕ\КАЛЕНДАРЬ.jpg"/>
          <p:cNvPicPr>
            <a:picLocks noChangeAspect="1" noChangeArrowheads="1"/>
          </p:cNvPicPr>
          <p:nvPr/>
        </p:nvPicPr>
        <p:blipFill>
          <a:blip r:embed="rId3" cstate="print"/>
          <a:srcRect t="9514" r="-1765" b="38395"/>
          <a:stretch>
            <a:fillRect/>
          </a:stretch>
        </p:blipFill>
        <p:spPr bwMode="auto">
          <a:xfrm>
            <a:off x="2195736" y="692696"/>
            <a:ext cx="4645247" cy="52839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771800" y="0"/>
            <a:ext cx="30100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4000" b="1" dirty="0" smtClean="0">
                <a:solidFill>
                  <a:schemeClr val="accent3">
                    <a:lumMod val="50000"/>
                  </a:schemeClr>
                </a:solidFill>
                <a:latin typeface="Times New Roman" charset="0"/>
              </a:rPr>
              <a:t>Экскурсии</a:t>
            </a:r>
            <a:endParaRPr lang="ru-RU" sz="2000" b="1" dirty="0">
              <a:solidFill>
                <a:schemeClr val="accent3">
                  <a:lumMod val="50000"/>
                </a:schemeClr>
              </a:solidFill>
              <a:latin typeface="Times New Roman" charset="0"/>
            </a:endParaRPr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2195736" y="692696"/>
            <a:ext cx="47339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 b="1" dirty="0" err="1">
                <a:latin typeface="Times New Roman" pitchFamily="18" charset="0"/>
                <a:cs typeface="Times New Roman" pitchFamily="18" charset="0"/>
              </a:rPr>
              <a:t>Эколого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- краеведческий музей МОУ СОШ 2 р.п.Дергачи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484784"/>
            <a:ext cx="4067737" cy="3050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C:\Users\РИЧАРД\AppData\Local\Microsoft\Windows\Temporary Internet Files\Content.Word\IMG_20221108_16065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240" y="3717032"/>
            <a:ext cx="2195736" cy="31409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789040"/>
            <a:ext cx="3816404" cy="286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11560" y="476672"/>
            <a:ext cx="770485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Основная 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 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музейной педагогики – приобщение к музеям подрастающего поколения, творческое развитие личности.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мини-музея: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1.Развивать познавательные способности детей: способность наблюдать, описывать, строить предположения, находить причины и следствия событий.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2.Помочь овладеть навыками поисково-исследовательской деятельности.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Воспитывать культуру поведения в общественном месте.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Экскурсия в краеведческий музей</a:t>
            </a:r>
          </a:p>
        </p:txBody>
      </p:sp>
      <p:pic>
        <p:nvPicPr>
          <p:cNvPr id="6" name="Рисунок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6013" y="1773238"/>
            <a:ext cx="4518025" cy="204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27313" y="4221163"/>
            <a:ext cx="6103937" cy="2192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C:\Users\User\Рабочий стол\отчет по инновац\музей краеведч\54382879686085810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764704"/>
            <a:ext cx="2592288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4" name="Picture 4" descr="C:\Users\User\Рабочий стол\отчет по инновац\музей краеведч\54382879686085811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404664"/>
            <a:ext cx="4667672" cy="35007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5" name="Picture 5" descr="C:\Users\User\Рабочий стол\отчет по инновац\музей краеведч\543828796860858110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23728" y="3573016"/>
            <a:ext cx="4104456" cy="3078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1835696" y="476672"/>
            <a:ext cx="583264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Музей боевой славы в СОШ №1</a:t>
            </a:r>
          </a:p>
        </p:txBody>
      </p:sp>
      <p:pic>
        <p:nvPicPr>
          <p:cNvPr id="13" name="Picture 2" descr="C:\Users\User\Рабочий стол\отчет по инновац\музей сош 1\54538635429534727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844824"/>
            <a:ext cx="7188320" cy="32403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7" descr="C:\Users\User\Рабочий стол\отчет по инновац\музей сош 1\54538635429534727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1052736"/>
            <a:ext cx="2880320" cy="1298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1" name="Picture 3" descr="C:\Users\User\Рабочий стол\отчет по инновац\музей сош 1\5453863542953472782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4664"/>
            <a:ext cx="2585663" cy="573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3" name="Picture 5" descr="C:\Users\User\Рабочий стол\отчет по инновац\музей сош 1\545386354295347278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620688"/>
            <a:ext cx="2592288" cy="57506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6" descr="C:\Users\User\Рабочий стол\отчет по инновац\музей сош 1\54538635429534727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99792" y="3861048"/>
            <a:ext cx="4338856" cy="1955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C:\Users\User\Рабочий стол\отчет по инновац\музей сош 1\54538635429534727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260648"/>
            <a:ext cx="2736304" cy="6070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C:\Users\User\Рабочий стол\отчет по инновац\музей сош 1\54538635429534727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548680"/>
            <a:ext cx="2624156" cy="58213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User\Рабочий стол\отчет по инновац\виртуальная экскурсия\545419236564965209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3573016"/>
            <a:ext cx="6023992" cy="2710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C:\Users\User\Рабочий стол\отчет по инновац\виртуальная экскурсия\545419236564965209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692696"/>
            <a:ext cx="5935982" cy="2671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C:\Users\User\Рабочий стол\отчет по инновац\виртуальная экскурсия\5454192365649652100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08351" y="1628800"/>
            <a:ext cx="2935649" cy="13210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User\Рабочий стол\отчет по инновац\виртуальная экскурсия\5454192365649652101.jpg"/>
          <p:cNvPicPr>
            <a:picLocks noChangeAspect="1" noChangeArrowheads="1"/>
          </p:cNvPicPr>
          <p:nvPr/>
        </p:nvPicPr>
        <p:blipFill>
          <a:blip r:embed="rId6" cstate="print"/>
          <a:srcRect l="21055" t="6684" r="21796"/>
          <a:stretch>
            <a:fillRect/>
          </a:stretch>
        </p:blipFill>
        <p:spPr bwMode="auto">
          <a:xfrm>
            <a:off x="0" y="3933056"/>
            <a:ext cx="2736304" cy="20105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1403648" y="260648"/>
            <a:ext cx="6336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ВИРТУАЛЬНЫЕ ЭКСКУРСИИ В ГОРОДА –ГЕРОИ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539552" y="404664"/>
            <a:ext cx="7992888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постановка целей и задач перед родителями воспитанников детского сада (проведение консультации, индивидуальная работа);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выбор помещения (количество посетителей и экспонатов);  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доставка экспонатов;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оформление   мини-музея (учёт   эстетических   норм; соблюдение   правил безопасности);  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  тематики   и   содержания   экскурсий   и  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занятий   для ознакомления детей с экспонатами;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разработка перспективно-тематического плана работы, в котором предусматривались не только занятии с детьми, но и мероприятия для родителей, а также конкурсы и выставки, выбор экскурсоводов (педагоги и сами дошкольники);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открытие мини-музея с приглашением детей, родителей.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259632" y="404664"/>
            <a:ext cx="71287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ЛОКАЛЬНЫЕ АКТЫ, РЕГЛАМЕНТИРУЮЩИЕ ДЕЯТЕЛЬНОСТЬ МДОУ Д/С «ТОПОЛЕК» Р.П ДЕРГАЧИ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1268760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управления  образования администрации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Дергачевского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муниципального  района от 29.08.2024 г. № 316 «Об организации в 2024-2025 инновационной деятельности в ОУ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Дергачевского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муниципального района»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Приказ № 79 от 05.09.2024 г «Об организации инновационной деятельности в МДОУ детский сад «Тополек» р.п. Дергачи».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Положение о деятельности муниципальной инновационной площадки на базе МДОУ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/с «Тополек» р.п.Дергачи.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Календарный план инновационной  площадки.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C:\Users\User\Рабочий стол\отчет по инновац\кпк\545422604248822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24744"/>
            <a:ext cx="2880320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C:\Users\User\Рабочий стол\отчет по инновац\кпк\54543072130751470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35688" y="2492896"/>
            <a:ext cx="2808312" cy="2106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0" name="Picture 4" descr="C:\Users\User\Рабочий стол\отчет по инновац\кпк\545430721307514705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6200000">
            <a:off x="3995936" y="3645024"/>
            <a:ext cx="2160240" cy="28803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458" name="AutoShape 2" descr="blob:https://web.telegram.org/a1321e2d-e4dd-4413-b4e5-fc7c89aa8a7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 descr="C:\Users\User\Downloads\5458695965277023130.jpg"/>
          <p:cNvPicPr>
            <a:picLocks noChangeAspect="1" noChangeArrowheads="1"/>
          </p:cNvPicPr>
          <p:nvPr/>
        </p:nvPicPr>
        <p:blipFill>
          <a:blip r:embed="rId6" cstate="print"/>
          <a:srcRect t="11986" r="1278" b="26502"/>
          <a:stretch>
            <a:fillRect/>
          </a:stretch>
        </p:blipFill>
        <p:spPr bwMode="auto">
          <a:xfrm rot="16200000">
            <a:off x="3683902" y="-3381"/>
            <a:ext cx="2496277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C:\Users\User\Downloads\5458695965277023129.jpg"/>
          <p:cNvPicPr>
            <a:picLocks noChangeAspect="1" noChangeArrowheads="1"/>
          </p:cNvPicPr>
          <p:nvPr/>
        </p:nvPicPr>
        <p:blipFill>
          <a:blip r:embed="rId7" cstate="print"/>
          <a:srcRect t="18218" r="7123" b="30343"/>
          <a:stretch>
            <a:fillRect/>
          </a:stretch>
        </p:blipFill>
        <p:spPr bwMode="auto">
          <a:xfrm rot="16200000">
            <a:off x="652066" y="3604520"/>
            <a:ext cx="2223247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/>
          <p:cNvPicPr/>
          <p:nvPr/>
        </p:nvPicPr>
        <p:blipFill>
          <a:blip r:embed="rId3" cstate="print"/>
          <a:srcRect l="16059" t="6883" r="6362" b="4727"/>
          <a:stretch>
            <a:fillRect/>
          </a:stretch>
        </p:blipFill>
        <p:spPr>
          <a:xfrm>
            <a:off x="683568" y="1268760"/>
            <a:ext cx="3096344" cy="2088232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4" cstate="print"/>
          <a:srcRect r="602" b="9454"/>
          <a:stretch>
            <a:fillRect/>
          </a:stretch>
        </p:blipFill>
        <p:spPr>
          <a:xfrm>
            <a:off x="1331640" y="3573016"/>
            <a:ext cx="5112568" cy="252028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923928" y="1268760"/>
            <a:ext cx="4770413" cy="253414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411760" y="47667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Онлайн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анкетирование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7" name="Picture 1" descr="C:\Users\User\Downloads\5458695965277023132.jpg"/>
          <p:cNvPicPr>
            <a:picLocks noChangeAspect="1" noChangeArrowheads="1"/>
          </p:cNvPicPr>
          <p:nvPr/>
        </p:nvPicPr>
        <p:blipFill>
          <a:blip r:embed="rId3" cstate="print"/>
          <a:srcRect t="9378" r="2049" b="23098"/>
          <a:stretch>
            <a:fillRect/>
          </a:stretch>
        </p:blipFill>
        <p:spPr bwMode="auto">
          <a:xfrm>
            <a:off x="5076056" y="1124744"/>
            <a:ext cx="3528392" cy="5405196"/>
          </a:xfrm>
          <a:prstGeom prst="rect">
            <a:avLst/>
          </a:prstGeom>
          <a:noFill/>
        </p:spPr>
      </p:pic>
      <p:pic>
        <p:nvPicPr>
          <p:cNvPr id="4098" name="Picture 2" descr="C:\Users\User\Downloads\5458695965277023131.jpg"/>
          <p:cNvPicPr>
            <a:picLocks noChangeAspect="1" noChangeArrowheads="1"/>
          </p:cNvPicPr>
          <p:nvPr/>
        </p:nvPicPr>
        <p:blipFill>
          <a:blip r:embed="rId4" cstate="print"/>
          <a:srcRect l="782" t="14858" r="126" b="18402"/>
          <a:stretch>
            <a:fillRect/>
          </a:stretch>
        </p:blipFill>
        <p:spPr bwMode="auto">
          <a:xfrm>
            <a:off x="611560" y="404664"/>
            <a:ext cx="3487609" cy="52198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C:\Users\User\Рабочий стол\отчет по инновац\ФОТО МУЗЕЙ ПОСЛЕДНЕЕ\МУЗЕЙ БОЕВОЙ СЛАВЫ.jpg"/>
          <p:cNvPicPr>
            <a:picLocks noChangeAspect="1" noChangeArrowheads="1"/>
          </p:cNvPicPr>
          <p:nvPr/>
        </p:nvPicPr>
        <p:blipFill>
          <a:blip r:embed="rId3" cstate="print"/>
          <a:srcRect l="15004" t="1516" r="7931"/>
          <a:stretch>
            <a:fillRect/>
          </a:stretch>
        </p:blipFill>
        <p:spPr bwMode="auto">
          <a:xfrm>
            <a:off x="467544" y="980728"/>
            <a:ext cx="8136904" cy="46793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4917" t="6951" r="1754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C:\Users\User\Рабочий стол\отчет по инновац\ФОТО МУЗЕЙ ПОСЛЕДНЕЕ\СТЕНА ПАМЯТИ.jpg"/>
          <p:cNvPicPr>
            <a:picLocks noChangeAspect="1" noChangeArrowheads="1"/>
          </p:cNvPicPr>
          <p:nvPr/>
        </p:nvPicPr>
        <p:blipFill>
          <a:blip r:embed="rId3" cstate="print"/>
          <a:srcRect l="16190" t="3788" r="20375"/>
          <a:stretch>
            <a:fillRect/>
          </a:stretch>
        </p:blipFill>
        <p:spPr bwMode="auto">
          <a:xfrm>
            <a:off x="395536" y="332656"/>
            <a:ext cx="5184576" cy="3538579"/>
          </a:xfrm>
          <a:prstGeom prst="rect">
            <a:avLst/>
          </a:prstGeom>
          <a:noFill/>
        </p:spPr>
      </p:pic>
      <p:pic>
        <p:nvPicPr>
          <p:cNvPr id="4099" name="Picture 3" descr="C:\Users\User\Рабочий стол\отчет по инновац\ФОТО МУЗЕЙ ПОСЛЕДНЕЕ\ОДЕЖДА.jpg"/>
          <p:cNvPicPr>
            <a:picLocks noChangeAspect="1" noChangeArrowheads="1"/>
          </p:cNvPicPr>
          <p:nvPr/>
        </p:nvPicPr>
        <p:blipFill>
          <a:blip r:embed="rId4" cstate="print"/>
          <a:srcRect l="17462" t="-1819" r="31244"/>
          <a:stretch>
            <a:fillRect/>
          </a:stretch>
        </p:blipFill>
        <p:spPr bwMode="auto">
          <a:xfrm>
            <a:off x="5004048" y="3140968"/>
            <a:ext cx="3787440" cy="33831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</TotalTime>
  <Words>183</Words>
  <Application>Microsoft Office PowerPoint</Application>
  <PresentationFormat>Экран (4:3)</PresentationFormat>
  <Paragraphs>29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ё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47</cp:revision>
  <dcterms:created xsi:type="dcterms:W3CDTF">2025-04-09T06:29:15Z</dcterms:created>
  <dcterms:modified xsi:type="dcterms:W3CDTF">2025-04-16T06:35:52Z</dcterms:modified>
</cp:coreProperties>
</file>