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6" r:id="rId3"/>
    <p:sldId id="258" r:id="rId4"/>
    <p:sldId id="262" r:id="rId5"/>
    <p:sldId id="277" r:id="rId6"/>
    <p:sldId id="269" r:id="rId7"/>
    <p:sldId id="284" r:id="rId8"/>
    <p:sldId id="283" r:id="rId9"/>
    <p:sldId id="282" r:id="rId10"/>
    <p:sldId id="281" r:id="rId11"/>
    <p:sldId id="280" r:id="rId12"/>
    <p:sldId id="285" r:id="rId13"/>
    <p:sldId id="287" r:id="rId14"/>
    <p:sldId id="288" r:id="rId15"/>
    <p:sldId id="289" r:id="rId16"/>
    <p:sldId id="290" r:id="rId17"/>
    <p:sldId id="291" r:id="rId18"/>
    <p:sldId id="293" r:id="rId19"/>
    <p:sldId id="292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94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62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90800" y="5301208"/>
            <a:ext cx="6553200" cy="98531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  <a:latin typeface="Bahnschrift Light SemiCondensed" pitchFamily="34" charset="0"/>
              </a:rPr>
              <a:t>                         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МДОУ д/с «Ласточка»,</a:t>
            </a:r>
          </a:p>
          <a:p>
            <a:pPr algn="r"/>
            <a:r>
              <a:rPr lang="ru-RU" b="1" smtClean="0">
                <a:solidFill>
                  <a:schemeClr val="tx1"/>
                </a:solidFill>
                <a:latin typeface="+mj-lt"/>
              </a:rPr>
              <a:t>г.Балашов.</a:t>
            </a:r>
            <a:endParaRPr lang="ru-RU" b="1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+mj-lt"/>
              </a:rPr>
              <a:t>Арбузова ВИОЛЕТТА Генриховна</a:t>
            </a: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+mj-lt"/>
              </a:rPr>
              <a:t>Коннова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</a:rPr>
              <a:t>наталья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</a:rPr>
              <a:t>михайловна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996952"/>
            <a:ext cx="8431791" cy="1219201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«От зернышка до каравая»</a:t>
            </a:r>
            <a:r>
              <a:rPr lang="ru-RU" sz="4800" dirty="0" smtClean="0">
                <a:solidFill>
                  <a:schemeClr val="tx1"/>
                </a:solidFill>
                <a:latin typeface="Bahnschrift SemiLight" pitchFamily="34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Bahnschrift SemiLight" pitchFamily="34" charset="0"/>
              </a:rPr>
            </a:br>
            <a:endParaRPr lang="ru-RU" sz="4800" dirty="0">
              <a:solidFill>
                <a:schemeClr val="tx1"/>
              </a:solidFill>
              <a:latin typeface="Bahnschrift SemiLight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1"/>
                </a:solidFill>
              </a:rPr>
              <a:t>ПЕДАГОГИЧЕСКИЙ ПРОЕКТ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2857496"/>
            <a:ext cx="1762137" cy="21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D:\Desktop\СТАРШ ГР 2023-2024\ХЛЕБ фото\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1976723" cy="162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500570"/>
            <a:ext cx="2357453" cy="19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571876"/>
            <a:ext cx="1622683" cy="118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429000"/>
            <a:ext cx="1946584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15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Наблюдения за ростом растений. Июль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 descr="D:\Desktop\СТАРШ ГР 2023-2024\ХЛЕБ фото\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4692670" cy="385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СТАРШ ГР 2023-2024\ХЛЕБ фото\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643050"/>
            <a:ext cx="471964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Наблюдения за ростом растений. август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 descr="D:\Desktop\СТАРШ ГР 2023-2024\ХЛЕБ фото\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500174"/>
            <a:ext cx="500066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-214338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Сбор урожая. сентябрь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4098" name="Picture 2" descr="C:\Users\Домашний\Desktop\Арбузова Проект Поле\IMG_20230904_101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2"/>
            <a:ext cx="4286279" cy="3214710"/>
          </a:xfrm>
          <a:prstGeom prst="rect">
            <a:avLst/>
          </a:prstGeom>
          <a:noFill/>
        </p:spPr>
      </p:pic>
      <p:pic>
        <p:nvPicPr>
          <p:cNvPr id="4099" name="Picture 3" descr="C:\Users\Домашний\Desktop\Арбузова Проект Поле\IMG_20230904_101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32281"/>
            <a:ext cx="5405411" cy="4054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74" y="-214338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Сбор урожая. сентябрь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8" name="Рисунок 7" descr="D:\Desktop\СТАРШ ГР 2023-2024\ХЛЕБ фото\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4676278" cy="362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СТАРШ ГР 2023-2024\ХЛЕБ фото\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357562"/>
            <a:ext cx="4429156" cy="318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Сбор урожая. сентябрь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8" name="Рисунок 7" descr="D:\Desktop\СТАРШ ГР 2023-2024\ХЛЕБ фото\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4676278" cy="362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СТАРШ ГР 2023-2024\ХЛЕБ фото\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357562"/>
            <a:ext cx="4429156" cy="318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50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Молотьба колосьев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10" name="Рисунок 9" descr="D:\Desktop\СТАРШ ГР 2023-2024\ХЛЕБ фото\16939320972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71612"/>
            <a:ext cx="6286544" cy="50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Изготовление муки из зерен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 descr="D:\Desktop\СТАРШ ГР 2023-2024\ХЛЕБ фото\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4214842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СТАРШ ГР 2023-2024\ХЛЕБ фото\IMG_20230908_1557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643050"/>
            <a:ext cx="400049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Знакомство с тестом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9" name="Рисунок 8" descr="D:\Desktop\СТАРШ ГР 2023-2024\ХЛЕБ фото\ТЕСТО\P10405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286280" cy="350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Desktop\СТАРШ ГР 2023-2024\ХЛЕБ фото\ТЕСТО\P10405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71744"/>
            <a:ext cx="500066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50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ИЗГОТОВЛЕНИЕ булочек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 descr="D:\Desktop\СТАРШ ГР 2023-2024\ХЛЕБ фото\ТЕСТО\P10405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742955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50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ИЗГОТОВЛЕНИЕ  булочек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 descr="D:\Desktop\СТАРШ ГР 2023-2024\ХЛЕБ фото\ТЕСТО\P10405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3211188" cy="240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СТАРШ ГР 2023-2024\ХЛЕБ фото\ТЕСТО\P10405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428868"/>
            <a:ext cx="492922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000372"/>
            <a:ext cx="8474986" cy="103942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>Пашут каждую весну,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Поднимают целину,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Сеют, жнут, ночей не спят,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 детства знай, как хлеб растят.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Хлеб ржаной, батоны, булки,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Не добудешь на прогулке.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Люди хлеб в полях лелеют,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Сил для хлеба не жалеют.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                                                (Я. Аким)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714488"/>
            <a:ext cx="8858280" cy="4929222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Готовые булочки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9" name="Рисунок 8" descr="D:\Desktop\СТАРШ ГР 2023-2024\ХЛЕБ фото\ТЕСТО\P10406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85860"/>
            <a:ext cx="6745641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Творчество по теме проекта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8" name="Рисунок 7" descr="D:\Desktop\СТАРШ ГР 2023-2024\ХЛЕБ фото\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88"/>
            <a:ext cx="33575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СТАРШ ГР 2023-2024\ХЛЕБ фото\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14488"/>
            <a:ext cx="450056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СТАРШ ГР 2023-2024\ХЛЕБ фото\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643446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50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Творчество по теме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D:\Desktop\СТАРШ ГР 2023-2024\ХЛЕБ фото\25 —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876569" y="1409921"/>
            <a:ext cx="4245095" cy="485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esktop\СТАРШ ГР 2023-2024\ХЛЕБ фото\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50130" y="1750182"/>
            <a:ext cx="5643602" cy="45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50" y="-214338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Творчество по теме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:\Desktop\IMG_20231102_171039_706@4956654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25287" y="2218523"/>
            <a:ext cx="5429289" cy="34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СТАРШ ГР 2023-2024\ХЛЕБ фото\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50116" y="2035976"/>
            <a:ext cx="5286414" cy="378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IMG_20231102_170742_447@4956654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285860"/>
            <a:ext cx="285752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Игры по теме проекта</a:t>
            </a:r>
            <a:endParaRPr lang="ru-RU" dirty="0"/>
          </a:p>
        </p:txBody>
      </p:sp>
      <p:pic>
        <p:nvPicPr>
          <p:cNvPr id="8" name="Рисунок 7" descr="D:\Desktop\СТАРШ ГР 2023-2024\ХЛЕБ фото\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778" y="2928910"/>
            <a:ext cx="492922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D:\Desktop\СТАРШ ГР 2023-2024\ХЛЕБ фото\33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4643470" cy="376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ПРАЗДНИК «УРОЖАЙНАЯ ОСЕНЬ»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D:\Desktop\СТАРШ ГР 2023-2024\ХЛЕБ фото\IMG-20231026-WA0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1064423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ТАНЕЦ КОЛОСКОВ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D:\Desktop\УТРЕННИК\IMG-20231026-WA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3786182" cy="49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УТРЕННИК\IMG-20231026-WA0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643050"/>
            <a:ext cx="464347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Чаепитие с караваем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D:\Desktop\УТРЕННИК\bj8imEtEAW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428736"/>
            <a:ext cx="4439626" cy="52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Desktop\СТАРШ ГР 2023-2024\ХЛЕБ фото\IMG-20231026-WA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3428992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РЕЗУЛЬТАТ ПРОЕКТА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714488"/>
            <a:ext cx="8858280" cy="4929222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Данное проектное исследование на практике посадки, выращивания и сбора полевых культур познакомило детей с тем, как получают зерно, муку, хлеб; расширило представления детей о разнообразных культурах, выращиваемых на полях, их значении для жизни людей и животных, сформировало стойкий интерес к практической деятельности в природе и быту, некоторые умения такой деятельности.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Исследование также способствовало разностороннему развитию, формированию основ экологической культуры и патриотическому воспитанию дошкольников.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Долгосрочный проект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4824"/>
            <a:ext cx="8913168" cy="4373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+mj-lt"/>
              </a:rPr>
              <a:t>Длительность проекта: 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6 месяцев</a:t>
            </a:r>
          </a:p>
          <a:p>
            <a:endParaRPr lang="ru-RU" dirty="0">
              <a:solidFill>
                <a:schemeClr val="tx1"/>
              </a:solidFill>
              <a:latin typeface="+mj-lt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+mj-lt"/>
              </a:rPr>
              <a:t>Сроки реализации: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Апрель – октябрь 2023 года</a:t>
            </a:r>
          </a:p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+mj-lt"/>
              </a:rPr>
              <a:t>Участники проекта: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Дети 5-6 лет, их родители и воспитатели группы «Солнышко»</a:t>
            </a:r>
            <a:endParaRPr lang="ru-RU" dirty="0">
              <a:solidFill>
                <a:schemeClr val="tx1"/>
              </a:solidFill>
              <a:latin typeface="+mj-lt"/>
            </a:endParaRPr>
          </a:p>
          <a:p>
            <a:endParaRPr lang="ru-RU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Рисунок 4" descr="D:\Desktop\СТАРШ ГР 2023-2024\ХЛЕБ фото\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71612"/>
            <a:ext cx="2436139" cy="159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СТАРШ ГР 2023-2024\ХЛЕБ фото\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857496"/>
            <a:ext cx="271461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45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643314"/>
            <a:ext cx="4605039" cy="400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60672" cy="1039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ЦЕЛЬ ПРОЕКТА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00108"/>
            <a:ext cx="8913168" cy="437356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Через знакомство детей с растениями, выращиваемыми на полях, развивать познавательную активность, расширять представления о том, откуда берутся хлеб и другие мучные изделия, развивать практические умения посадки и выращивания полевых культур: пшеницы, ржи, овса, подсолнечника, воспитывать уважение к труду хлеборобов, хлебу, любовь к Родине, интерес к практической деятельности в природе и быту.</a:t>
            </a:r>
          </a:p>
          <a:p>
            <a:pPr lvl="0"/>
            <a:endParaRPr lang="ru-RU" dirty="0">
              <a:solidFill>
                <a:schemeClr val="tx1"/>
              </a:solidFill>
              <a:latin typeface="+mj-lt"/>
            </a:endParaRPr>
          </a:p>
          <a:p>
            <a:endParaRPr lang="ru-RU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14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50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Что такое злаки?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14282" y="1285860"/>
            <a:ext cx="8229600" cy="55721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357298"/>
            <a:ext cx="22180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714488"/>
            <a:ext cx="38243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500570"/>
            <a:ext cx="2555282" cy="212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D:\Desktop\СТАРШ ГР 2023-2024\ХЛЕБ фото\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71536" y="1357298"/>
            <a:ext cx="442915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5000636"/>
            <a:ext cx="2714644" cy="171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16632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Откуда хлеб пришел?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373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8143932" cy="588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Посев семян в грунт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 descr="D:\Desktop\СТАРШ ГР 2023-2024\ХЛЕБ фото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643050"/>
            <a:ext cx="4786346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СТАРШ ГР 2023-2024\ХЛЕБ фото\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285992"/>
            <a:ext cx="345632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Первые всходы. Установка пугала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D:\Desktop\СТАРШ ГР 2023-2024\ХЛЕБ фото\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9111" y="1571612"/>
            <a:ext cx="4654889" cy="318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4000500" cy="412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D:\Desktop\СТАРШ ГР 2023-2024\ХЛЕБ фото\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071942"/>
            <a:ext cx="328614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Наблюдения за ростом растений. Июнь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 descr="D:\Desktop\СТАРШ ГР 2023-2024\ХЛЕБ фото\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742955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455</TotalTime>
  <Words>226</Words>
  <Application>Microsoft Office PowerPoint</Application>
  <PresentationFormat>Экран (4:3)</PresentationFormat>
  <Paragraphs>65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Аптека</vt:lpstr>
      <vt:lpstr>«От зернышка до каравая» </vt:lpstr>
      <vt:lpstr>Пашут каждую весну, Поднимают целину, Сеют, жнут, ночей не спят, С детства знай, как хлеб растят. Хлеб ржаной, батоны, булки, Не добудешь на прогулке. Люди хлеб в полях лелеют, Сил для хлеба не жалеют.                                                  (Я. Аким)</vt:lpstr>
      <vt:lpstr>Долгосрочный проект</vt:lpstr>
      <vt:lpstr>ЦЕЛЬ ПРОЕКТА</vt:lpstr>
      <vt:lpstr>Что такое злаки?</vt:lpstr>
      <vt:lpstr>Откуда хлеб пришел?</vt:lpstr>
      <vt:lpstr>Посев семян в грунт</vt:lpstr>
      <vt:lpstr>Первые всходы. Установка пугала</vt:lpstr>
      <vt:lpstr>Наблюдения за ростом растений. Июнь</vt:lpstr>
      <vt:lpstr>Наблюдения за ростом растений. Июль</vt:lpstr>
      <vt:lpstr>Наблюдения за ростом растений. август</vt:lpstr>
      <vt:lpstr>Сбор урожая. сентябрь</vt:lpstr>
      <vt:lpstr>Сбор урожая. сентябрь</vt:lpstr>
      <vt:lpstr>Сбор урожая. сентябрь</vt:lpstr>
      <vt:lpstr>Молотьба колосьев</vt:lpstr>
      <vt:lpstr>Изготовление муки из зерен</vt:lpstr>
      <vt:lpstr>Знакомство с тестом</vt:lpstr>
      <vt:lpstr>ИЗГОТОВЛЕНИЕ булочек</vt:lpstr>
      <vt:lpstr>ИЗГОТОВЛЕНИЕ  булочек</vt:lpstr>
      <vt:lpstr>Готовые булочки</vt:lpstr>
      <vt:lpstr>Творчество по теме проекта</vt:lpstr>
      <vt:lpstr>Творчество по теме проекта</vt:lpstr>
      <vt:lpstr>Творчество по теме проекта</vt:lpstr>
      <vt:lpstr>Игры по теме проекта</vt:lpstr>
      <vt:lpstr>ПРАЗДНИК «УРОЖАЙНАЯ ОСЕНЬ»</vt:lpstr>
      <vt:lpstr>ТАНЕЦ КОЛОСКОВ</vt:lpstr>
      <vt:lpstr>Чаепитие с караваем</vt:lpstr>
      <vt:lpstr>РЕЗУЛЬТАТ ПРОЕКТА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44</cp:revision>
  <dcterms:created xsi:type="dcterms:W3CDTF">2023-05-31T10:52:16Z</dcterms:created>
  <dcterms:modified xsi:type="dcterms:W3CDTF">2024-02-10T17:21:42Z</dcterms:modified>
</cp:coreProperties>
</file>