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3"/>
  </p:notesMasterIdLst>
  <p:sldIdLst>
    <p:sldId id="258" r:id="rId2"/>
    <p:sldId id="259" r:id="rId3"/>
    <p:sldId id="260" r:id="rId4"/>
    <p:sldId id="271" r:id="rId5"/>
    <p:sldId id="272" r:id="rId6"/>
    <p:sldId id="284" r:id="rId7"/>
    <p:sldId id="277" r:id="rId8"/>
    <p:sldId id="279" r:id="rId9"/>
    <p:sldId id="282" r:id="rId10"/>
    <p:sldId id="285" r:id="rId11"/>
    <p:sldId id="283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5" autoAdjust="0"/>
    <p:restoredTop sz="94660"/>
  </p:normalViewPr>
  <p:slideViewPr>
    <p:cSldViewPr snapToGrid="0">
      <p:cViewPr varScale="1">
        <p:scale>
          <a:sx n="64" d="100"/>
          <a:sy n="64" d="100"/>
        </p:scale>
        <p:origin x="-87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447E41-44BF-4105-BA68-CC488CE4F8D4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593B2B87-8189-487C-8C36-8E93B1B51E5F}">
      <dgm:prSet phldrT="[Текст]"/>
      <dgm:spPr/>
      <dgm:t>
        <a:bodyPr/>
        <a:lstStyle/>
        <a:p>
          <a:pPr algn="just"/>
          <a:r>
            <a:rPr lang="ru-RU" b="1" dirty="0" smtClean="0">
              <a:solidFill>
                <a:schemeClr val="tx1"/>
              </a:solidFill>
            </a:rPr>
            <a:t>Подключаем 3</a:t>
          </a:r>
          <a:r>
            <a:rPr lang="en-US" b="1" dirty="0" smtClean="0">
              <a:solidFill>
                <a:schemeClr val="tx1"/>
              </a:solidFill>
            </a:rPr>
            <a:t>D</a:t>
          </a:r>
          <a:r>
            <a:rPr lang="ru-RU" b="1" dirty="0" smtClean="0">
              <a:solidFill>
                <a:schemeClr val="tx1"/>
              </a:solidFill>
            </a:rPr>
            <a:t> ручку к обычной электрической розетке</a:t>
          </a:r>
          <a:endParaRPr lang="ru-RU" b="1" dirty="0">
            <a:solidFill>
              <a:schemeClr val="tx1"/>
            </a:solidFill>
          </a:endParaRPr>
        </a:p>
      </dgm:t>
    </dgm:pt>
    <dgm:pt modelId="{5252880A-CD9D-456C-B0E4-4ACDDE85E232}" type="parTrans" cxnId="{7C7D8C56-9007-4DF7-9A6A-7052CFD7D7AC}">
      <dgm:prSet/>
      <dgm:spPr/>
      <dgm:t>
        <a:bodyPr/>
        <a:lstStyle/>
        <a:p>
          <a:endParaRPr lang="ru-RU"/>
        </a:p>
      </dgm:t>
    </dgm:pt>
    <dgm:pt modelId="{26CA4F69-6352-41ED-8AF5-9FACF8981874}" type="sibTrans" cxnId="{7C7D8C56-9007-4DF7-9A6A-7052CFD7D7AC}">
      <dgm:prSet/>
      <dgm:spPr/>
      <dgm:t>
        <a:bodyPr/>
        <a:lstStyle/>
        <a:p>
          <a:endParaRPr lang="ru-RU"/>
        </a:p>
      </dgm:t>
    </dgm:pt>
    <dgm:pt modelId="{381ACCA6-5559-4C69-9D69-3832C6F1BB47}">
      <dgm:prSet phldrT="[Текст]" custT="1"/>
      <dgm:spPr/>
      <dgm:t>
        <a:bodyPr/>
        <a:lstStyle/>
        <a:p>
          <a:pPr algn="just"/>
          <a:r>
            <a:rPr lang="ru-RU" sz="2000" b="1" dirty="0" smtClean="0">
              <a:solidFill>
                <a:schemeClr val="tx1"/>
              </a:solidFill>
            </a:rPr>
            <a:t>Выбираем температурный режим, в зависимости используемого пластика, у нас АВ</a:t>
          </a:r>
          <a:r>
            <a:rPr lang="en-US" sz="2000" b="1" dirty="0" smtClean="0">
              <a:solidFill>
                <a:schemeClr val="tx1"/>
              </a:solidFill>
            </a:rPr>
            <a:t>S</a:t>
          </a:r>
          <a:r>
            <a:rPr lang="ru-RU" sz="2000" b="1" dirty="0" smtClean="0">
              <a:solidFill>
                <a:schemeClr val="tx1"/>
              </a:solidFill>
            </a:rPr>
            <a:t>. Ждем зеленого огонька</a:t>
          </a:r>
          <a:endParaRPr lang="ru-RU" sz="2000" b="1" dirty="0">
            <a:solidFill>
              <a:schemeClr val="tx1"/>
            </a:solidFill>
          </a:endParaRPr>
        </a:p>
      </dgm:t>
    </dgm:pt>
    <dgm:pt modelId="{A1F2D192-3081-42D7-AA1D-F2A4537ECF79}" type="parTrans" cxnId="{DF734470-FF19-47A5-9857-462946C050E3}">
      <dgm:prSet/>
      <dgm:spPr/>
      <dgm:t>
        <a:bodyPr/>
        <a:lstStyle/>
        <a:p>
          <a:endParaRPr lang="ru-RU"/>
        </a:p>
      </dgm:t>
    </dgm:pt>
    <dgm:pt modelId="{302DC2A8-F640-4283-8A6A-9BA909DF2603}" type="sibTrans" cxnId="{DF734470-FF19-47A5-9857-462946C050E3}">
      <dgm:prSet/>
      <dgm:spPr/>
      <dgm:t>
        <a:bodyPr/>
        <a:lstStyle/>
        <a:p>
          <a:endParaRPr lang="ru-RU"/>
        </a:p>
      </dgm:t>
    </dgm:pt>
    <dgm:pt modelId="{FAD5E341-2DC7-400E-8048-06CF4A30A615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Вставляем с торца ручки пластиковую нить нужного цвета</a:t>
          </a:r>
          <a:endParaRPr lang="ru-RU" b="1" dirty="0">
            <a:solidFill>
              <a:schemeClr val="tx1"/>
            </a:solidFill>
          </a:endParaRPr>
        </a:p>
      </dgm:t>
    </dgm:pt>
    <dgm:pt modelId="{6459E420-C6EE-49E3-B260-2CFEFC12661C}" type="parTrans" cxnId="{2343FF70-5FE7-4EE7-A5D3-4088416CE830}">
      <dgm:prSet/>
      <dgm:spPr/>
      <dgm:t>
        <a:bodyPr/>
        <a:lstStyle/>
        <a:p>
          <a:endParaRPr lang="ru-RU"/>
        </a:p>
      </dgm:t>
    </dgm:pt>
    <dgm:pt modelId="{D85C93B4-582C-4C56-BF6A-3DA0FF1ACF8E}" type="sibTrans" cxnId="{2343FF70-5FE7-4EE7-A5D3-4088416CE830}">
      <dgm:prSet/>
      <dgm:spPr/>
      <dgm:t>
        <a:bodyPr/>
        <a:lstStyle/>
        <a:p>
          <a:endParaRPr lang="ru-RU"/>
        </a:p>
      </dgm:t>
    </dgm:pt>
    <dgm:pt modelId="{F7A2CF6F-5E36-43EA-B6A8-8B325BE17132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Включаем кнопку продвижения нити. Совсем немного ждем, пока пластик начнет плавиться, и можно рисовать</a:t>
          </a:r>
          <a:endParaRPr lang="ru-RU" sz="2000" b="1" dirty="0">
            <a:solidFill>
              <a:schemeClr val="tx1"/>
            </a:solidFill>
          </a:endParaRPr>
        </a:p>
      </dgm:t>
    </dgm:pt>
    <dgm:pt modelId="{BE85A6FB-9282-45A2-9DE1-29E6A81960D9}" type="parTrans" cxnId="{4BDCE1C4-0B71-4177-9C74-054C896445D1}">
      <dgm:prSet/>
      <dgm:spPr/>
      <dgm:t>
        <a:bodyPr/>
        <a:lstStyle/>
        <a:p>
          <a:endParaRPr lang="ru-RU"/>
        </a:p>
      </dgm:t>
    </dgm:pt>
    <dgm:pt modelId="{F2D8C2ED-E2BA-473F-B625-BE626DFE1420}" type="sibTrans" cxnId="{4BDCE1C4-0B71-4177-9C74-054C896445D1}">
      <dgm:prSet/>
      <dgm:spPr/>
      <dgm:t>
        <a:bodyPr/>
        <a:lstStyle/>
        <a:p>
          <a:endParaRPr lang="ru-RU"/>
        </a:p>
      </dgm:t>
    </dgm:pt>
    <dgm:pt modelId="{376938ED-DC86-459B-927C-D22D4B70BBCB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После окончания рисования нажимаем на кнопку изъятия пластика</a:t>
          </a:r>
          <a:endParaRPr lang="ru-RU" sz="2000" b="1" dirty="0">
            <a:solidFill>
              <a:schemeClr val="tx1"/>
            </a:solidFill>
          </a:endParaRPr>
        </a:p>
      </dgm:t>
    </dgm:pt>
    <dgm:pt modelId="{ADEF6333-1600-4730-850C-9C42581A8C63}" type="parTrans" cxnId="{3FF77B1D-6810-411C-B2D0-DF9E00AEAA01}">
      <dgm:prSet/>
      <dgm:spPr/>
      <dgm:t>
        <a:bodyPr/>
        <a:lstStyle/>
        <a:p>
          <a:endParaRPr lang="ru-RU"/>
        </a:p>
      </dgm:t>
    </dgm:pt>
    <dgm:pt modelId="{1934FCAE-5243-46EA-AC72-45005628D7EF}" type="sibTrans" cxnId="{3FF77B1D-6810-411C-B2D0-DF9E00AEAA01}">
      <dgm:prSet/>
      <dgm:spPr/>
      <dgm:t>
        <a:bodyPr/>
        <a:lstStyle/>
        <a:p>
          <a:endParaRPr lang="ru-RU"/>
        </a:p>
      </dgm:t>
    </dgm:pt>
    <dgm:pt modelId="{53E09C93-F026-4DDE-BA46-05E04E337E23}" type="pres">
      <dgm:prSet presAssocID="{2A447E41-44BF-4105-BA68-CC488CE4F8D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FB1ADB3-C005-47C8-8510-01C9FB62EEB4}" type="pres">
      <dgm:prSet presAssocID="{593B2B87-8189-487C-8C36-8E93B1B51E5F}" presName="parentLin" presStyleCnt="0"/>
      <dgm:spPr/>
    </dgm:pt>
    <dgm:pt modelId="{CD9645C8-135B-4093-B679-649B8FD89A6C}" type="pres">
      <dgm:prSet presAssocID="{593B2B87-8189-487C-8C36-8E93B1B51E5F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1664DF4A-502F-4807-8E1F-566BC905F0FE}" type="pres">
      <dgm:prSet presAssocID="{593B2B87-8189-487C-8C36-8E93B1B51E5F}" presName="parentText" presStyleLbl="node1" presStyleIdx="0" presStyleCnt="5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9DC779-F7DE-411F-B8D7-0D22B88A3791}" type="pres">
      <dgm:prSet presAssocID="{593B2B87-8189-487C-8C36-8E93B1B51E5F}" presName="negativeSpace" presStyleCnt="0"/>
      <dgm:spPr/>
    </dgm:pt>
    <dgm:pt modelId="{4027FB45-3310-4AB0-A657-8F77AF313104}" type="pres">
      <dgm:prSet presAssocID="{593B2B87-8189-487C-8C36-8E93B1B51E5F}" presName="childText" presStyleLbl="conFgAcc1" presStyleIdx="0" presStyleCnt="5">
        <dgm:presLayoutVars>
          <dgm:bulletEnabled val="1"/>
        </dgm:presLayoutVars>
      </dgm:prSet>
      <dgm:spPr/>
    </dgm:pt>
    <dgm:pt modelId="{ACEFEF16-A89D-43F0-A02E-B465C2E4F242}" type="pres">
      <dgm:prSet presAssocID="{26CA4F69-6352-41ED-8AF5-9FACF8981874}" presName="spaceBetweenRectangles" presStyleCnt="0"/>
      <dgm:spPr/>
    </dgm:pt>
    <dgm:pt modelId="{29180872-2933-45A8-A458-BC6F4AC77817}" type="pres">
      <dgm:prSet presAssocID="{381ACCA6-5559-4C69-9D69-3832C6F1BB47}" presName="parentLin" presStyleCnt="0"/>
      <dgm:spPr/>
    </dgm:pt>
    <dgm:pt modelId="{E52C7BD8-93B6-49FE-B3CB-193085D55A1F}" type="pres">
      <dgm:prSet presAssocID="{381ACCA6-5559-4C69-9D69-3832C6F1BB47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8271F2DA-91EB-439E-B4C0-4F2DD2252EDD}" type="pres">
      <dgm:prSet presAssocID="{381ACCA6-5559-4C69-9D69-3832C6F1BB47}" presName="parentText" presStyleLbl="node1" presStyleIdx="1" presStyleCnt="5" custScaleX="1415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084DAB-72A2-4B62-ACD8-941D299763FF}" type="pres">
      <dgm:prSet presAssocID="{381ACCA6-5559-4C69-9D69-3832C6F1BB47}" presName="negativeSpace" presStyleCnt="0"/>
      <dgm:spPr/>
    </dgm:pt>
    <dgm:pt modelId="{590FC997-EF0F-4ED0-BF5F-85A14E23B810}" type="pres">
      <dgm:prSet presAssocID="{381ACCA6-5559-4C69-9D69-3832C6F1BB47}" presName="childText" presStyleLbl="conFgAcc1" presStyleIdx="1" presStyleCnt="5">
        <dgm:presLayoutVars>
          <dgm:bulletEnabled val="1"/>
        </dgm:presLayoutVars>
      </dgm:prSet>
      <dgm:spPr/>
    </dgm:pt>
    <dgm:pt modelId="{6CC72AA8-D03C-4B2A-A0A3-3915238B5F8A}" type="pres">
      <dgm:prSet presAssocID="{302DC2A8-F640-4283-8A6A-9BA909DF2603}" presName="spaceBetweenRectangles" presStyleCnt="0"/>
      <dgm:spPr/>
    </dgm:pt>
    <dgm:pt modelId="{5D31175F-96D2-4D36-A233-9B1DE24CA4A3}" type="pres">
      <dgm:prSet presAssocID="{FAD5E341-2DC7-400E-8048-06CF4A30A615}" presName="parentLin" presStyleCnt="0"/>
      <dgm:spPr/>
    </dgm:pt>
    <dgm:pt modelId="{F02035A1-0427-4D2D-B26C-2655FA33A248}" type="pres">
      <dgm:prSet presAssocID="{FAD5E341-2DC7-400E-8048-06CF4A30A615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64FD4E67-CEDB-4416-B90A-F961E2EFD654}" type="pres">
      <dgm:prSet presAssocID="{FAD5E341-2DC7-400E-8048-06CF4A30A615}" presName="parentText" presStyleLbl="node1" presStyleIdx="2" presStyleCnt="5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C4D924-158A-4CF7-8192-7CEAD519A281}" type="pres">
      <dgm:prSet presAssocID="{FAD5E341-2DC7-400E-8048-06CF4A30A615}" presName="negativeSpace" presStyleCnt="0"/>
      <dgm:spPr/>
    </dgm:pt>
    <dgm:pt modelId="{925D4136-E847-4D8B-943C-32FB6057B3F6}" type="pres">
      <dgm:prSet presAssocID="{FAD5E341-2DC7-400E-8048-06CF4A30A615}" presName="childText" presStyleLbl="conFgAcc1" presStyleIdx="2" presStyleCnt="5">
        <dgm:presLayoutVars>
          <dgm:bulletEnabled val="1"/>
        </dgm:presLayoutVars>
      </dgm:prSet>
      <dgm:spPr/>
    </dgm:pt>
    <dgm:pt modelId="{877C2851-7934-4C39-A14D-1CB597AAA86A}" type="pres">
      <dgm:prSet presAssocID="{D85C93B4-582C-4C56-BF6A-3DA0FF1ACF8E}" presName="spaceBetweenRectangles" presStyleCnt="0"/>
      <dgm:spPr/>
    </dgm:pt>
    <dgm:pt modelId="{15AB5E1E-470C-4517-B925-BCCE3EDCF72B}" type="pres">
      <dgm:prSet presAssocID="{F7A2CF6F-5E36-43EA-B6A8-8B325BE17132}" presName="parentLin" presStyleCnt="0"/>
      <dgm:spPr/>
    </dgm:pt>
    <dgm:pt modelId="{A88290EB-C80A-4F9B-B7A6-97FF46F3D158}" type="pres">
      <dgm:prSet presAssocID="{F7A2CF6F-5E36-43EA-B6A8-8B325BE17132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348B37BC-429C-48AE-841A-D37B3104F6C8}" type="pres">
      <dgm:prSet presAssocID="{F7A2CF6F-5E36-43EA-B6A8-8B325BE17132}" presName="parentText" presStyleLbl="node1" presStyleIdx="3" presStyleCnt="5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1D95CC-CC60-4D17-B504-50B10F0464E9}" type="pres">
      <dgm:prSet presAssocID="{F7A2CF6F-5E36-43EA-B6A8-8B325BE17132}" presName="negativeSpace" presStyleCnt="0"/>
      <dgm:spPr/>
    </dgm:pt>
    <dgm:pt modelId="{7C479302-F1BD-47DC-856F-8CC0DF562871}" type="pres">
      <dgm:prSet presAssocID="{F7A2CF6F-5E36-43EA-B6A8-8B325BE17132}" presName="childText" presStyleLbl="conFgAcc1" presStyleIdx="3" presStyleCnt="5">
        <dgm:presLayoutVars>
          <dgm:bulletEnabled val="1"/>
        </dgm:presLayoutVars>
      </dgm:prSet>
      <dgm:spPr/>
    </dgm:pt>
    <dgm:pt modelId="{97E22282-CCC7-45DB-8A2B-8D617ECFE9FF}" type="pres">
      <dgm:prSet presAssocID="{F2D8C2ED-E2BA-473F-B625-BE626DFE1420}" presName="spaceBetweenRectangles" presStyleCnt="0"/>
      <dgm:spPr/>
    </dgm:pt>
    <dgm:pt modelId="{D08FA79C-8BDE-480A-8782-CC5D026743A8}" type="pres">
      <dgm:prSet presAssocID="{376938ED-DC86-459B-927C-D22D4B70BBCB}" presName="parentLin" presStyleCnt="0"/>
      <dgm:spPr/>
    </dgm:pt>
    <dgm:pt modelId="{3AD23253-1625-440C-99B3-9680B8C5E35C}" type="pres">
      <dgm:prSet presAssocID="{376938ED-DC86-459B-927C-D22D4B70BBCB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481CF398-DE8A-49BE-A6A7-F92E19A066E7}" type="pres">
      <dgm:prSet presAssocID="{376938ED-DC86-459B-927C-D22D4B70BBCB}" presName="parentText" presStyleLbl="node1" presStyleIdx="4" presStyleCnt="5" custScaleX="142857" custScaleY="9798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07DE8B-963D-4F76-B5DC-BD7DE7D9D401}" type="pres">
      <dgm:prSet presAssocID="{376938ED-DC86-459B-927C-D22D4B70BBCB}" presName="negativeSpace" presStyleCnt="0"/>
      <dgm:spPr/>
    </dgm:pt>
    <dgm:pt modelId="{175936AE-301C-4EAA-A4FE-0083E96C8A54}" type="pres">
      <dgm:prSet presAssocID="{376938ED-DC86-459B-927C-D22D4B70BBCB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30F0FCED-D1C6-4871-A185-3D83D5551DC0}" type="presOf" srcId="{381ACCA6-5559-4C69-9D69-3832C6F1BB47}" destId="{E52C7BD8-93B6-49FE-B3CB-193085D55A1F}" srcOrd="0" destOrd="0" presId="urn:microsoft.com/office/officeart/2005/8/layout/list1"/>
    <dgm:cxn modelId="{18BE104A-7993-4AF1-9015-E97E5096E76D}" type="presOf" srcId="{FAD5E341-2DC7-400E-8048-06CF4A30A615}" destId="{64FD4E67-CEDB-4416-B90A-F961E2EFD654}" srcOrd="1" destOrd="0" presId="urn:microsoft.com/office/officeart/2005/8/layout/list1"/>
    <dgm:cxn modelId="{3FF77B1D-6810-411C-B2D0-DF9E00AEAA01}" srcId="{2A447E41-44BF-4105-BA68-CC488CE4F8D4}" destId="{376938ED-DC86-459B-927C-D22D4B70BBCB}" srcOrd="4" destOrd="0" parTransId="{ADEF6333-1600-4730-850C-9C42581A8C63}" sibTransId="{1934FCAE-5243-46EA-AC72-45005628D7EF}"/>
    <dgm:cxn modelId="{CCE147DC-D2A2-47E5-A9A6-879958401B97}" type="presOf" srcId="{2A447E41-44BF-4105-BA68-CC488CE4F8D4}" destId="{53E09C93-F026-4DDE-BA46-05E04E337E23}" srcOrd="0" destOrd="0" presId="urn:microsoft.com/office/officeart/2005/8/layout/list1"/>
    <dgm:cxn modelId="{2343FF70-5FE7-4EE7-A5D3-4088416CE830}" srcId="{2A447E41-44BF-4105-BA68-CC488CE4F8D4}" destId="{FAD5E341-2DC7-400E-8048-06CF4A30A615}" srcOrd="2" destOrd="0" parTransId="{6459E420-C6EE-49E3-B260-2CFEFC12661C}" sibTransId="{D85C93B4-582C-4C56-BF6A-3DA0FF1ACF8E}"/>
    <dgm:cxn modelId="{10AC8F4E-EA69-428C-BA05-E5D3DE60DB2F}" type="presOf" srcId="{FAD5E341-2DC7-400E-8048-06CF4A30A615}" destId="{F02035A1-0427-4D2D-B26C-2655FA33A248}" srcOrd="0" destOrd="0" presId="urn:microsoft.com/office/officeart/2005/8/layout/list1"/>
    <dgm:cxn modelId="{C03786C0-6F5B-43DD-85AA-066158C0D9FD}" type="presOf" srcId="{376938ED-DC86-459B-927C-D22D4B70BBCB}" destId="{481CF398-DE8A-49BE-A6A7-F92E19A066E7}" srcOrd="1" destOrd="0" presId="urn:microsoft.com/office/officeart/2005/8/layout/list1"/>
    <dgm:cxn modelId="{6E73394A-AA84-448E-97D2-E3BB14A4BCFA}" type="presOf" srcId="{F7A2CF6F-5E36-43EA-B6A8-8B325BE17132}" destId="{348B37BC-429C-48AE-841A-D37B3104F6C8}" srcOrd="1" destOrd="0" presId="urn:microsoft.com/office/officeart/2005/8/layout/list1"/>
    <dgm:cxn modelId="{9E30F75F-A40D-459A-A03B-C163FF59847D}" type="presOf" srcId="{381ACCA6-5559-4C69-9D69-3832C6F1BB47}" destId="{8271F2DA-91EB-439E-B4C0-4F2DD2252EDD}" srcOrd="1" destOrd="0" presId="urn:microsoft.com/office/officeart/2005/8/layout/list1"/>
    <dgm:cxn modelId="{F49D564C-26CB-485F-B552-FECE122A0F8E}" type="presOf" srcId="{593B2B87-8189-487C-8C36-8E93B1B51E5F}" destId="{1664DF4A-502F-4807-8E1F-566BC905F0FE}" srcOrd="1" destOrd="0" presId="urn:microsoft.com/office/officeart/2005/8/layout/list1"/>
    <dgm:cxn modelId="{4BDCE1C4-0B71-4177-9C74-054C896445D1}" srcId="{2A447E41-44BF-4105-BA68-CC488CE4F8D4}" destId="{F7A2CF6F-5E36-43EA-B6A8-8B325BE17132}" srcOrd="3" destOrd="0" parTransId="{BE85A6FB-9282-45A2-9DE1-29E6A81960D9}" sibTransId="{F2D8C2ED-E2BA-473F-B625-BE626DFE1420}"/>
    <dgm:cxn modelId="{5D111E43-524E-4710-9C4A-635DB16C1F2D}" type="presOf" srcId="{593B2B87-8189-487C-8C36-8E93B1B51E5F}" destId="{CD9645C8-135B-4093-B679-649B8FD89A6C}" srcOrd="0" destOrd="0" presId="urn:microsoft.com/office/officeart/2005/8/layout/list1"/>
    <dgm:cxn modelId="{0FCF2BE4-EEEB-4292-952E-DEEB148D0568}" type="presOf" srcId="{F7A2CF6F-5E36-43EA-B6A8-8B325BE17132}" destId="{A88290EB-C80A-4F9B-B7A6-97FF46F3D158}" srcOrd="0" destOrd="0" presId="urn:microsoft.com/office/officeart/2005/8/layout/list1"/>
    <dgm:cxn modelId="{DF734470-FF19-47A5-9857-462946C050E3}" srcId="{2A447E41-44BF-4105-BA68-CC488CE4F8D4}" destId="{381ACCA6-5559-4C69-9D69-3832C6F1BB47}" srcOrd="1" destOrd="0" parTransId="{A1F2D192-3081-42D7-AA1D-F2A4537ECF79}" sibTransId="{302DC2A8-F640-4283-8A6A-9BA909DF2603}"/>
    <dgm:cxn modelId="{7C7D8C56-9007-4DF7-9A6A-7052CFD7D7AC}" srcId="{2A447E41-44BF-4105-BA68-CC488CE4F8D4}" destId="{593B2B87-8189-487C-8C36-8E93B1B51E5F}" srcOrd="0" destOrd="0" parTransId="{5252880A-CD9D-456C-B0E4-4ACDDE85E232}" sibTransId="{26CA4F69-6352-41ED-8AF5-9FACF8981874}"/>
    <dgm:cxn modelId="{E070D982-D782-44C2-ACB0-99DF834C11A8}" type="presOf" srcId="{376938ED-DC86-459B-927C-D22D4B70BBCB}" destId="{3AD23253-1625-440C-99B3-9680B8C5E35C}" srcOrd="0" destOrd="0" presId="urn:microsoft.com/office/officeart/2005/8/layout/list1"/>
    <dgm:cxn modelId="{0AC9683C-9BBA-4582-AE93-8C8D79AFBFAB}" type="presParOf" srcId="{53E09C93-F026-4DDE-BA46-05E04E337E23}" destId="{5FB1ADB3-C005-47C8-8510-01C9FB62EEB4}" srcOrd="0" destOrd="0" presId="urn:microsoft.com/office/officeart/2005/8/layout/list1"/>
    <dgm:cxn modelId="{B3E688C4-765E-4DFA-B898-8B8523E8B665}" type="presParOf" srcId="{5FB1ADB3-C005-47C8-8510-01C9FB62EEB4}" destId="{CD9645C8-135B-4093-B679-649B8FD89A6C}" srcOrd="0" destOrd="0" presId="urn:microsoft.com/office/officeart/2005/8/layout/list1"/>
    <dgm:cxn modelId="{6AE6A0B7-69E5-4500-84A3-776FEAE18CDC}" type="presParOf" srcId="{5FB1ADB3-C005-47C8-8510-01C9FB62EEB4}" destId="{1664DF4A-502F-4807-8E1F-566BC905F0FE}" srcOrd="1" destOrd="0" presId="urn:microsoft.com/office/officeart/2005/8/layout/list1"/>
    <dgm:cxn modelId="{6E7BBF0F-CEBB-45F7-9724-702C51A2EC08}" type="presParOf" srcId="{53E09C93-F026-4DDE-BA46-05E04E337E23}" destId="{7B9DC779-F7DE-411F-B8D7-0D22B88A3791}" srcOrd="1" destOrd="0" presId="urn:microsoft.com/office/officeart/2005/8/layout/list1"/>
    <dgm:cxn modelId="{C38F162C-4693-4579-8E8F-63D4B34886BB}" type="presParOf" srcId="{53E09C93-F026-4DDE-BA46-05E04E337E23}" destId="{4027FB45-3310-4AB0-A657-8F77AF313104}" srcOrd="2" destOrd="0" presId="urn:microsoft.com/office/officeart/2005/8/layout/list1"/>
    <dgm:cxn modelId="{E270C780-91B4-4618-8941-68FBD34DF211}" type="presParOf" srcId="{53E09C93-F026-4DDE-BA46-05E04E337E23}" destId="{ACEFEF16-A89D-43F0-A02E-B465C2E4F242}" srcOrd="3" destOrd="0" presId="urn:microsoft.com/office/officeart/2005/8/layout/list1"/>
    <dgm:cxn modelId="{016EDBB3-3966-400A-8609-01E6B153AC98}" type="presParOf" srcId="{53E09C93-F026-4DDE-BA46-05E04E337E23}" destId="{29180872-2933-45A8-A458-BC6F4AC77817}" srcOrd="4" destOrd="0" presId="urn:microsoft.com/office/officeart/2005/8/layout/list1"/>
    <dgm:cxn modelId="{EFCE66AC-6CB2-44E2-A879-02A61E634E87}" type="presParOf" srcId="{29180872-2933-45A8-A458-BC6F4AC77817}" destId="{E52C7BD8-93B6-49FE-B3CB-193085D55A1F}" srcOrd="0" destOrd="0" presId="urn:microsoft.com/office/officeart/2005/8/layout/list1"/>
    <dgm:cxn modelId="{B2B39799-EED3-45E1-8803-A6BA6872B945}" type="presParOf" srcId="{29180872-2933-45A8-A458-BC6F4AC77817}" destId="{8271F2DA-91EB-439E-B4C0-4F2DD2252EDD}" srcOrd="1" destOrd="0" presId="urn:microsoft.com/office/officeart/2005/8/layout/list1"/>
    <dgm:cxn modelId="{A36FC5CA-0174-41A7-B99D-651B3C5CAA90}" type="presParOf" srcId="{53E09C93-F026-4DDE-BA46-05E04E337E23}" destId="{78084DAB-72A2-4B62-ACD8-941D299763FF}" srcOrd="5" destOrd="0" presId="urn:microsoft.com/office/officeart/2005/8/layout/list1"/>
    <dgm:cxn modelId="{9DCA4F0B-9315-4812-8271-326A36EA2058}" type="presParOf" srcId="{53E09C93-F026-4DDE-BA46-05E04E337E23}" destId="{590FC997-EF0F-4ED0-BF5F-85A14E23B810}" srcOrd="6" destOrd="0" presId="urn:microsoft.com/office/officeart/2005/8/layout/list1"/>
    <dgm:cxn modelId="{7837ABC6-DFB1-4AE1-96DF-385CCEE45625}" type="presParOf" srcId="{53E09C93-F026-4DDE-BA46-05E04E337E23}" destId="{6CC72AA8-D03C-4B2A-A0A3-3915238B5F8A}" srcOrd="7" destOrd="0" presId="urn:microsoft.com/office/officeart/2005/8/layout/list1"/>
    <dgm:cxn modelId="{47638B74-EDCD-466D-9D9C-06A82ABFEDFC}" type="presParOf" srcId="{53E09C93-F026-4DDE-BA46-05E04E337E23}" destId="{5D31175F-96D2-4D36-A233-9B1DE24CA4A3}" srcOrd="8" destOrd="0" presId="urn:microsoft.com/office/officeart/2005/8/layout/list1"/>
    <dgm:cxn modelId="{81BA5082-FBF4-4313-B4E3-6D5466DFAA4A}" type="presParOf" srcId="{5D31175F-96D2-4D36-A233-9B1DE24CA4A3}" destId="{F02035A1-0427-4D2D-B26C-2655FA33A248}" srcOrd="0" destOrd="0" presId="urn:microsoft.com/office/officeart/2005/8/layout/list1"/>
    <dgm:cxn modelId="{6FED746E-A57B-4719-BD27-0331C6978CE2}" type="presParOf" srcId="{5D31175F-96D2-4D36-A233-9B1DE24CA4A3}" destId="{64FD4E67-CEDB-4416-B90A-F961E2EFD654}" srcOrd="1" destOrd="0" presId="urn:microsoft.com/office/officeart/2005/8/layout/list1"/>
    <dgm:cxn modelId="{71B88DA1-FA26-4C38-9E47-A68374ED3CAE}" type="presParOf" srcId="{53E09C93-F026-4DDE-BA46-05E04E337E23}" destId="{F2C4D924-158A-4CF7-8192-7CEAD519A281}" srcOrd="9" destOrd="0" presId="urn:microsoft.com/office/officeart/2005/8/layout/list1"/>
    <dgm:cxn modelId="{F7DD7E92-A78E-4D28-B270-E197912EE327}" type="presParOf" srcId="{53E09C93-F026-4DDE-BA46-05E04E337E23}" destId="{925D4136-E847-4D8B-943C-32FB6057B3F6}" srcOrd="10" destOrd="0" presId="urn:microsoft.com/office/officeart/2005/8/layout/list1"/>
    <dgm:cxn modelId="{96367022-FAEB-4260-87E2-60351BFF322E}" type="presParOf" srcId="{53E09C93-F026-4DDE-BA46-05E04E337E23}" destId="{877C2851-7934-4C39-A14D-1CB597AAA86A}" srcOrd="11" destOrd="0" presId="urn:microsoft.com/office/officeart/2005/8/layout/list1"/>
    <dgm:cxn modelId="{1FFE10A2-5E31-4C66-9C2B-D6E311B13E24}" type="presParOf" srcId="{53E09C93-F026-4DDE-BA46-05E04E337E23}" destId="{15AB5E1E-470C-4517-B925-BCCE3EDCF72B}" srcOrd="12" destOrd="0" presId="urn:microsoft.com/office/officeart/2005/8/layout/list1"/>
    <dgm:cxn modelId="{10157E5C-01CB-439F-832F-133230CC94C7}" type="presParOf" srcId="{15AB5E1E-470C-4517-B925-BCCE3EDCF72B}" destId="{A88290EB-C80A-4F9B-B7A6-97FF46F3D158}" srcOrd="0" destOrd="0" presId="urn:microsoft.com/office/officeart/2005/8/layout/list1"/>
    <dgm:cxn modelId="{BAD7E2E4-469E-4303-B5AB-D288F6BD6AD1}" type="presParOf" srcId="{15AB5E1E-470C-4517-B925-BCCE3EDCF72B}" destId="{348B37BC-429C-48AE-841A-D37B3104F6C8}" srcOrd="1" destOrd="0" presId="urn:microsoft.com/office/officeart/2005/8/layout/list1"/>
    <dgm:cxn modelId="{907B0E56-E62E-460F-B433-B5CF2123FEB1}" type="presParOf" srcId="{53E09C93-F026-4DDE-BA46-05E04E337E23}" destId="{D91D95CC-CC60-4D17-B504-50B10F0464E9}" srcOrd="13" destOrd="0" presId="urn:microsoft.com/office/officeart/2005/8/layout/list1"/>
    <dgm:cxn modelId="{D7D8492C-A168-4CA4-93F9-F907069549B3}" type="presParOf" srcId="{53E09C93-F026-4DDE-BA46-05E04E337E23}" destId="{7C479302-F1BD-47DC-856F-8CC0DF562871}" srcOrd="14" destOrd="0" presId="urn:microsoft.com/office/officeart/2005/8/layout/list1"/>
    <dgm:cxn modelId="{BD43E6D0-BA88-4F4F-8B80-255F22F77C7D}" type="presParOf" srcId="{53E09C93-F026-4DDE-BA46-05E04E337E23}" destId="{97E22282-CCC7-45DB-8A2B-8D617ECFE9FF}" srcOrd="15" destOrd="0" presId="urn:microsoft.com/office/officeart/2005/8/layout/list1"/>
    <dgm:cxn modelId="{E9BAB478-2007-46EE-99CC-88803CA15C73}" type="presParOf" srcId="{53E09C93-F026-4DDE-BA46-05E04E337E23}" destId="{D08FA79C-8BDE-480A-8782-CC5D026743A8}" srcOrd="16" destOrd="0" presId="urn:microsoft.com/office/officeart/2005/8/layout/list1"/>
    <dgm:cxn modelId="{4386951D-7237-44DE-B6DF-6C9743981020}" type="presParOf" srcId="{D08FA79C-8BDE-480A-8782-CC5D026743A8}" destId="{3AD23253-1625-440C-99B3-9680B8C5E35C}" srcOrd="0" destOrd="0" presId="urn:microsoft.com/office/officeart/2005/8/layout/list1"/>
    <dgm:cxn modelId="{2D99ADE1-EA9C-4AE2-9A25-98F5C3D58F5A}" type="presParOf" srcId="{D08FA79C-8BDE-480A-8782-CC5D026743A8}" destId="{481CF398-DE8A-49BE-A6A7-F92E19A066E7}" srcOrd="1" destOrd="0" presId="urn:microsoft.com/office/officeart/2005/8/layout/list1"/>
    <dgm:cxn modelId="{1F3F6585-472D-4774-A2DA-84BC75D7AEAC}" type="presParOf" srcId="{53E09C93-F026-4DDE-BA46-05E04E337E23}" destId="{3E07DE8B-963D-4F76-B5DC-BD7DE7D9D401}" srcOrd="17" destOrd="0" presId="urn:microsoft.com/office/officeart/2005/8/layout/list1"/>
    <dgm:cxn modelId="{1110569F-0599-4CFA-B7BE-15EDEC675D50}" type="presParOf" srcId="{53E09C93-F026-4DDE-BA46-05E04E337E23}" destId="{175936AE-301C-4EAA-A4FE-0083E96C8A54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027FB45-3310-4AB0-A657-8F77AF313104}">
      <dsp:nvSpPr>
        <dsp:cNvPr id="0" name=""/>
        <dsp:cNvSpPr/>
      </dsp:nvSpPr>
      <dsp:spPr>
        <a:xfrm>
          <a:off x="0" y="417728"/>
          <a:ext cx="9120682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64DF4A-502F-4807-8E1F-566BC905F0FE}">
      <dsp:nvSpPr>
        <dsp:cNvPr id="0" name=""/>
        <dsp:cNvSpPr/>
      </dsp:nvSpPr>
      <dsp:spPr>
        <a:xfrm>
          <a:off x="434212" y="63488"/>
          <a:ext cx="8684234" cy="70848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18" tIns="0" rIns="241318" bIns="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</a:rPr>
            <a:t>Подключаем 3</a:t>
          </a:r>
          <a:r>
            <a:rPr lang="en-US" sz="2400" b="1" kern="1200" dirty="0" smtClean="0">
              <a:solidFill>
                <a:schemeClr val="tx1"/>
              </a:solidFill>
            </a:rPr>
            <a:t>D</a:t>
          </a:r>
          <a:r>
            <a:rPr lang="ru-RU" sz="2400" b="1" kern="1200" dirty="0" smtClean="0">
              <a:solidFill>
                <a:schemeClr val="tx1"/>
              </a:solidFill>
            </a:rPr>
            <a:t> ручку к обычной электрической розетке</a:t>
          </a:r>
          <a:endParaRPr lang="ru-RU" sz="2400" b="1" kern="1200" dirty="0">
            <a:solidFill>
              <a:schemeClr val="tx1"/>
            </a:solidFill>
          </a:endParaRPr>
        </a:p>
      </dsp:txBody>
      <dsp:txXfrm>
        <a:off x="434212" y="63488"/>
        <a:ext cx="8684234" cy="708480"/>
      </dsp:txXfrm>
    </dsp:sp>
    <dsp:sp modelId="{590FC997-EF0F-4ED0-BF5F-85A14E23B810}">
      <dsp:nvSpPr>
        <dsp:cNvPr id="0" name=""/>
        <dsp:cNvSpPr/>
      </dsp:nvSpPr>
      <dsp:spPr>
        <a:xfrm>
          <a:off x="0" y="1506368"/>
          <a:ext cx="9120682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2463851"/>
              <a:satOff val="-13319"/>
              <a:lumOff val="-49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71F2DA-91EB-439E-B4C0-4F2DD2252EDD}">
      <dsp:nvSpPr>
        <dsp:cNvPr id="0" name=""/>
        <dsp:cNvSpPr/>
      </dsp:nvSpPr>
      <dsp:spPr>
        <a:xfrm>
          <a:off x="438220" y="1152128"/>
          <a:ext cx="8681818" cy="708480"/>
        </a:xfrm>
        <a:prstGeom prst="roundRect">
          <a:avLst/>
        </a:prstGeom>
        <a:solidFill>
          <a:schemeClr val="accent3">
            <a:hueOff val="2463851"/>
            <a:satOff val="-13319"/>
            <a:lumOff val="-49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18" tIns="0" rIns="241318" bIns="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Выбираем температурный режим, в зависимости используемого пластика, у нас АВ</a:t>
          </a:r>
          <a:r>
            <a:rPr lang="en-US" sz="2000" b="1" kern="1200" dirty="0" smtClean="0">
              <a:solidFill>
                <a:schemeClr val="tx1"/>
              </a:solidFill>
            </a:rPr>
            <a:t>S</a:t>
          </a:r>
          <a:r>
            <a:rPr lang="ru-RU" sz="2000" b="1" kern="1200" dirty="0" smtClean="0">
              <a:solidFill>
                <a:schemeClr val="tx1"/>
              </a:solidFill>
            </a:rPr>
            <a:t>. Ждем зеленого огонька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438220" y="1152128"/>
        <a:ext cx="8681818" cy="708480"/>
      </dsp:txXfrm>
    </dsp:sp>
    <dsp:sp modelId="{925D4136-E847-4D8B-943C-32FB6057B3F6}">
      <dsp:nvSpPr>
        <dsp:cNvPr id="0" name=""/>
        <dsp:cNvSpPr/>
      </dsp:nvSpPr>
      <dsp:spPr>
        <a:xfrm>
          <a:off x="0" y="2595008"/>
          <a:ext cx="9120682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4927703"/>
              <a:satOff val="-26639"/>
              <a:lumOff val="-98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FD4E67-CEDB-4416-B90A-F961E2EFD654}">
      <dsp:nvSpPr>
        <dsp:cNvPr id="0" name=""/>
        <dsp:cNvSpPr/>
      </dsp:nvSpPr>
      <dsp:spPr>
        <a:xfrm>
          <a:off x="434212" y="2240768"/>
          <a:ext cx="8684234" cy="708480"/>
        </a:xfrm>
        <a:prstGeom prst="roundRect">
          <a:avLst/>
        </a:prstGeom>
        <a:solidFill>
          <a:schemeClr val="accent3">
            <a:hueOff val="4927703"/>
            <a:satOff val="-26639"/>
            <a:lumOff val="-98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18" tIns="0" rIns="241318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</a:rPr>
            <a:t>Вставляем с торца ручки пластиковую нить нужного цвета</a:t>
          </a:r>
          <a:endParaRPr lang="ru-RU" sz="2400" b="1" kern="1200" dirty="0">
            <a:solidFill>
              <a:schemeClr val="tx1"/>
            </a:solidFill>
          </a:endParaRPr>
        </a:p>
      </dsp:txBody>
      <dsp:txXfrm>
        <a:off x="434212" y="2240768"/>
        <a:ext cx="8684234" cy="708480"/>
      </dsp:txXfrm>
    </dsp:sp>
    <dsp:sp modelId="{7C479302-F1BD-47DC-856F-8CC0DF562871}">
      <dsp:nvSpPr>
        <dsp:cNvPr id="0" name=""/>
        <dsp:cNvSpPr/>
      </dsp:nvSpPr>
      <dsp:spPr>
        <a:xfrm>
          <a:off x="0" y="3683648"/>
          <a:ext cx="9120682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7391554"/>
              <a:satOff val="-39959"/>
              <a:lumOff val="-147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8B37BC-429C-48AE-841A-D37B3104F6C8}">
      <dsp:nvSpPr>
        <dsp:cNvPr id="0" name=""/>
        <dsp:cNvSpPr/>
      </dsp:nvSpPr>
      <dsp:spPr>
        <a:xfrm>
          <a:off x="434212" y="3329408"/>
          <a:ext cx="8684234" cy="708480"/>
        </a:xfrm>
        <a:prstGeom prst="roundRect">
          <a:avLst/>
        </a:prstGeom>
        <a:solidFill>
          <a:schemeClr val="accent3">
            <a:hueOff val="7391554"/>
            <a:satOff val="-39959"/>
            <a:lumOff val="-147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18" tIns="0" rIns="241318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Включаем кнопку продвижения нити. Совсем немного ждем, пока пластик начнет плавиться, и можно рисовать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434212" y="3329408"/>
        <a:ext cx="8684234" cy="708480"/>
      </dsp:txXfrm>
    </dsp:sp>
    <dsp:sp modelId="{175936AE-301C-4EAA-A4FE-0083E96C8A54}">
      <dsp:nvSpPr>
        <dsp:cNvPr id="0" name=""/>
        <dsp:cNvSpPr/>
      </dsp:nvSpPr>
      <dsp:spPr>
        <a:xfrm>
          <a:off x="0" y="4758012"/>
          <a:ext cx="9120682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9855406"/>
              <a:satOff val="-53278"/>
              <a:lumOff val="-196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1CF398-DE8A-49BE-A6A7-F92E19A066E7}">
      <dsp:nvSpPr>
        <dsp:cNvPr id="0" name=""/>
        <dsp:cNvSpPr/>
      </dsp:nvSpPr>
      <dsp:spPr>
        <a:xfrm>
          <a:off x="434212" y="4418048"/>
          <a:ext cx="8684234" cy="694204"/>
        </a:xfrm>
        <a:prstGeom prst="roundRect">
          <a:avLst/>
        </a:prstGeom>
        <a:solidFill>
          <a:schemeClr val="accent3">
            <a:hueOff val="9855406"/>
            <a:satOff val="-53278"/>
            <a:lumOff val="-196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18" tIns="0" rIns="241318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После окончания рисования нажимаем на кнопку изъятия пластика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434212" y="4418048"/>
        <a:ext cx="8684234" cy="6942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2254EF-536B-4DB6-9B66-7C94F35AEEEC}" type="datetimeFigureOut">
              <a:rPr lang="ru-RU" smtClean="0"/>
              <a:pPr/>
              <a:t>08.11.2022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E40A32-E11E-49E9-A871-DA0F0161FB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43535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9F05ACB-40BC-4D9A-B5EE-8D6F3D3BEA64}" type="datetimeFigureOut">
              <a:rPr lang="ru-RU" smtClean="0"/>
              <a:pPr/>
              <a:t>08.11.2022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F31C69E-7A60-421B-BD64-D6E219E1C6D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396045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05ACB-40BC-4D9A-B5EE-8D6F3D3BEA64}" type="datetimeFigureOut">
              <a:rPr lang="ru-RU" smtClean="0"/>
              <a:pPr/>
              <a:t>08.11.2022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1C69E-7A60-421B-BD64-D6E219E1C6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11034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05ACB-40BC-4D9A-B5EE-8D6F3D3BEA64}" type="datetimeFigureOut">
              <a:rPr lang="ru-RU" smtClean="0"/>
              <a:pPr/>
              <a:t>08.11.2022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1C69E-7A60-421B-BD64-D6E219E1C6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1083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05ACB-40BC-4D9A-B5EE-8D6F3D3BEA64}" type="datetimeFigureOut">
              <a:rPr lang="ru-RU" smtClean="0"/>
              <a:pPr/>
              <a:t>08.11.2022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1C69E-7A60-421B-BD64-D6E219E1C6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2557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05ACB-40BC-4D9A-B5EE-8D6F3D3BEA64}" type="datetimeFigureOut">
              <a:rPr lang="ru-RU" smtClean="0"/>
              <a:pPr/>
              <a:t>08.11.2022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1C69E-7A60-421B-BD64-D6E219E1C6D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434151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05ACB-40BC-4D9A-B5EE-8D6F3D3BEA64}" type="datetimeFigureOut">
              <a:rPr lang="ru-RU" smtClean="0"/>
              <a:pPr/>
              <a:t>08.11.2022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1C69E-7A60-421B-BD64-D6E219E1C6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95871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05ACB-40BC-4D9A-B5EE-8D6F3D3BEA64}" type="datetimeFigureOut">
              <a:rPr lang="ru-RU" smtClean="0"/>
              <a:pPr/>
              <a:t>08.11.2022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1C69E-7A60-421B-BD64-D6E219E1C6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63027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05ACB-40BC-4D9A-B5EE-8D6F3D3BEA64}" type="datetimeFigureOut">
              <a:rPr lang="ru-RU" smtClean="0"/>
              <a:pPr/>
              <a:t>08.11.2022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1C69E-7A60-421B-BD64-D6E219E1C6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05085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05ACB-40BC-4D9A-B5EE-8D6F3D3BEA64}" type="datetimeFigureOut">
              <a:rPr lang="ru-RU" smtClean="0"/>
              <a:pPr/>
              <a:t>08.11.2022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1C69E-7A60-421B-BD64-D6E219E1C6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01804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05ACB-40BC-4D9A-B5EE-8D6F3D3BEA64}" type="datetimeFigureOut">
              <a:rPr lang="ru-RU" smtClean="0"/>
              <a:pPr/>
              <a:t>08.11.2022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1C69E-7A60-421B-BD64-D6E219E1C6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80776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05ACB-40BC-4D9A-B5EE-8D6F3D3BEA64}" type="datetimeFigureOut">
              <a:rPr lang="ru-RU" smtClean="0"/>
              <a:pPr/>
              <a:t>08.11.2022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1C69E-7A60-421B-BD64-D6E219E1C6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87595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09F05ACB-40BC-4D9A-B5EE-8D6F3D3BEA64}" type="datetimeFigureOut">
              <a:rPr lang="ru-RU" smtClean="0"/>
              <a:pPr/>
              <a:t>08.11.2022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7F31C69E-7A60-421B-BD64-D6E219E1C6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85680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kartinki-life.ru/articles/2020/06/17/kartinki-i-otkrytki-horoshego-dnya-dlya-kolleg-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7659" y="1197288"/>
            <a:ext cx="4886794" cy="4886794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0" y="718809"/>
            <a:ext cx="12192000" cy="122991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Поделись хорошим настроением</a:t>
            </a:r>
            <a:endParaRPr lang="ru-RU" sz="48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686570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2290" y="609600"/>
            <a:ext cx="9536229" cy="526181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Кроссворд 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78807" y="1135781"/>
            <a:ext cx="8534400" cy="25336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/>
          <a:srcRect b="1613"/>
          <a:stretch/>
        </p:blipFill>
        <p:spPr>
          <a:xfrm>
            <a:off x="1640707" y="1186013"/>
            <a:ext cx="8572500" cy="248341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59757" y="1236345"/>
            <a:ext cx="8534400" cy="24955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40707" y="1224113"/>
            <a:ext cx="8534400" cy="24955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688332" y="1173881"/>
            <a:ext cx="8562975" cy="249555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583557" y="1188168"/>
            <a:ext cx="8591550" cy="246697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/>
          <a:srcRect l="10395" t="1692" r="2500" b="-1913"/>
          <a:stretch>
            <a:fillRect/>
          </a:stretch>
        </p:blipFill>
        <p:spPr>
          <a:xfrm>
            <a:off x="689547" y="1236688"/>
            <a:ext cx="10756759" cy="425720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11414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удачи-в-творчестве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9916" y="1367227"/>
            <a:ext cx="9344493" cy="311483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32111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8008" y="609600"/>
            <a:ext cx="11550316" cy="612808"/>
          </a:xfrm>
        </p:spPr>
        <p:txBody>
          <a:bodyPr>
            <a:noAutofit/>
          </a:bodyPr>
          <a:lstStyle/>
          <a:p>
            <a:pPr algn="ctr"/>
            <a:r>
              <a:rPr lang="ru-RU" sz="6600" b="1" dirty="0" smtClean="0"/>
              <a:t>ОРНАМЕНТ</a:t>
            </a:r>
            <a:endParaRPr lang="ru-RU" sz="66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08007" y="1222408"/>
            <a:ext cx="5950318" cy="536083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42822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011" y="474688"/>
            <a:ext cx="11444437" cy="106519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Орнамент  -  это узор, состоящий из ритмически чередующихся элементов</a:t>
            </a:r>
            <a:endParaRPr lang="ru-RU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5990" y="1443788"/>
            <a:ext cx="6711735" cy="51671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60859" y="1447175"/>
            <a:ext cx="4706520" cy="516376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28557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5385" y="490889"/>
            <a:ext cx="11627713" cy="606392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Казахский орнамент</a:t>
            </a:r>
            <a:endParaRPr lang="ru-RU" sz="4000" dirty="0"/>
          </a:p>
        </p:txBody>
      </p:sp>
      <p:pic>
        <p:nvPicPr>
          <p:cNvPr id="8196" name="Picture 4" descr="https://78.img.avito.st/1280x960/43859468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71213" y="1123754"/>
            <a:ext cx="4837504" cy="3628128"/>
          </a:xfrm>
          <a:prstGeom prst="rect">
            <a:avLst/>
          </a:prstGeom>
          <a:noFill/>
        </p:spPr>
      </p:pic>
      <p:pic>
        <p:nvPicPr>
          <p:cNvPr id="8198" name="Picture 6" descr="http://static.ernur.kz/article/5f9fcb77642cd.jpg"/>
          <p:cNvPicPr>
            <a:picLocks noChangeAspect="1" noChangeArrowheads="1"/>
          </p:cNvPicPr>
          <p:nvPr/>
        </p:nvPicPr>
        <p:blipFill>
          <a:blip r:embed="rId3" cstate="print"/>
          <a:srcRect l="8861" t="1241" r="15673" b="2151"/>
          <a:stretch>
            <a:fillRect/>
          </a:stretch>
        </p:blipFill>
        <p:spPr bwMode="auto">
          <a:xfrm>
            <a:off x="1408061" y="1124263"/>
            <a:ext cx="4212718" cy="3597638"/>
          </a:xfrm>
          <a:prstGeom prst="rect">
            <a:avLst/>
          </a:prstGeom>
          <a:noFill/>
        </p:spPr>
      </p:pic>
      <p:pic>
        <p:nvPicPr>
          <p:cNvPr id="8200" name="Picture 8" descr="https://podarokmos.ru/wp-content/uploads/0/b/3/0b3fdaf4241dc6708a272c3bcba79b31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18544" y="4848373"/>
            <a:ext cx="7368841" cy="16948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995721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42409" y="280063"/>
            <a:ext cx="8519203" cy="63517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19312" y="233992"/>
            <a:ext cx="8627846" cy="63519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38363" y="213143"/>
            <a:ext cx="8574665" cy="63801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800778" y="225515"/>
            <a:ext cx="8479004" cy="62857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893301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8167" y="609600"/>
            <a:ext cx="9875520" cy="64168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ОСНОВНЫЕ ЦВЕТА КАЗАХСКОГО ОРНАМЕНТА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63501" y="2072894"/>
            <a:ext cx="3734155" cy="275393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-523466" y="2459913"/>
            <a:ext cx="4832362" cy="237591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lum bright="-20000" contrast="10000"/>
          </a:blip>
          <a:stretch>
            <a:fillRect/>
          </a:stretch>
        </p:blipFill>
        <p:spPr>
          <a:xfrm rot="16200000">
            <a:off x="7640229" y="2384720"/>
            <a:ext cx="4433164" cy="272956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26768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0333" y="219855"/>
            <a:ext cx="9751324" cy="135636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/>
              <a:t>Цвет </a:t>
            </a:r>
            <a:r>
              <a:rPr lang="ru-RU" sz="3200" b="1" dirty="0"/>
              <a:t>в </a:t>
            </a:r>
            <a:r>
              <a:rPr lang="ru-RU" sz="3200" b="1" dirty="0" smtClean="0"/>
              <a:t>казахском орнаменте </a:t>
            </a:r>
            <a:r>
              <a:rPr lang="ru-RU" sz="3200" b="1" dirty="0"/>
              <a:t>имеет свою символику.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69092" y="1828800"/>
            <a:ext cx="3320715" cy="43313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30619" y="5418793"/>
            <a:ext cx="3340898" cy="45114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339" y="4703476"/>
            <a:ext cx="3340898" cy="45114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59000" y="3962541"/>
            <a:ext cx="3340898" cy="45114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30619" y="3269709"/>
            <a:ext cx="3377477" cy="48772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71339" y="2636124"/>
            <a:ext cx="3340898" cy="451143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4663691" y="5321198"/>
            <a:ext cx="25282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latin typeface="Arial Black" panose="020B0A04020102020204" pitchFamily="34" charset="0"/>
              </a:rPr>
              <a:t>— земли</a:t>
            </a:r>
            <a:r>
              <a:rPr lang="ru-RU" dirty="0"/>
              <a:t>.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597326" y="4546396"/>
            <a:ext cx="51892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latin typeface="Arial Black" panose="020B0A04020102020204" pitchFamily="34" charset="0"/>
              </a:rPr>
              <a:t>— юности и </a:t>
            </a:r>
            <a:r>
              <a:rPr lang="ru-RU" sz="3600" dirty="0" smtClean="0">
                <a:latin typeface="Arial Black" panose="020B0A04020102020204" pitchFamily="34" charset="0"/>
              </a:rPr>
              <a:t>весны</a:t>
            </a:r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597326" y="3864946"/>
            <a:ext cx="44759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latin typeface="Arial Black" panose="020B0A04020102020204" pitchFamily="34" charset="0"/>
              </a:rPr>
              <a:t>— огня, </a:t>
            </a:r>
            <a:r>
              <a:rPr lang="ru-RU" sz="3600" dirty="0" smtClean="0">
                <a:latin typeface="Arial Black" panose="020B0A04020102020204" pitchFamily="34" charset="0"/>
              </a:rPr>
              <a:t>солнца </a:t>
            </a:r>
            <a:endParaRPr lang="ru-RU" sz="3600" dirty="0">
              <a:latin typeface="Arial Black" panose="020B0A040201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602604" y="2461411"/>
            <a:ext cx="57695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latin typeface="Arial Black" panose="020B0A04020102020204" pitchFamily="34" charset="0"/>
              </a:rPr>
              <a:t>— знания, </a:t>
            </a:r>
            <a:r>
              <a:rPr lang="ru-RU" sz="3600" dirty="0" smtClean="0">
                <a:latin typeface="Arial Black" panose="020B0A04020102020204" pitchFamily="34" charset="0"/>
              </a:rPr>
              <a:t>мудрости </a:t>
            </a:r>
            <a:endParaRPr lang="ru-RU" sz="3600" dirty="0">
              <a:latin typeface="Arial Black" panose="020B0A040201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597326" y="3175995"/>
            <a:ext cx="55515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latin typeface="Arial Black" panose="020B0A04020102020204" pitchFamily="34" charset="0"/>
              </a:rPr>
              <a:t>— радости, </a:t>
            </a:r>
            <a:r>
              <a:rPr lang="ru-RU" sz="3600" dirty="0" smtClean="0">
                <a:latin typeface="Arial Black" panose="020B0A04020102020204" pitchFamily="34" charset="0"/>
              </a:rPr>
              <a:t>счастья </a:t>
            </a:r>
            <a:endParaRPr lang="ru-RU" sz="3600" dirty="0">
              <a:latin typeface="Arial Black" panose="020B0A0402010202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663691" y="1642794"/>
            <a:ext cx="43059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latin typeface="Arial Black" panose="020B0A04020102020204" pitchFamily="34" charset="0"/>
              </a:rPr>
              <a:t>— символ </a:t>
            </a:r>
            <a:r>
              <a:rPr lang="ru-RU" sz="3600" dirty="0" smtClean="0">
                <a:latin typeface="Arial Black" panose="020B0A04020102020204" pitchFamily="34" charset="0"/>
              </a:rPr>
              <a:t>неба</a:t>
            </a:r>
            <a:endParaRPr lang="ru-RU" sz="36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13994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400380" y="344872"/>
            <a:ext cx="768409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Правила использования </a:t>
            </a:r>
            <a:r>
              <a:rPr lang="ru-RU" sz="3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3D – ручки. </a:t>
            </a:r>
            <a:endParaRPr lang="ru-RU" sz="36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1657246" y="1094419"/>
          <a:ext cx="9120682" cy="54263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2965022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971" y="444708"/>
            <a:ext cx="9875520" cy="135636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Техника безопасности 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3414" y="1592705"/>
            <a:ext cx="8690548" cy="4038600"/>
          </a:xfrm>
        </p:spPr>
        <p:txBody>
          <a:bodyPr/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При подключении инструмента поверхность стола, руки и сама ручка должны быть сухими.</a:t>
            </a:r>
          </a:p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Во время рисования, инструмент смотрит только в работу.</a:t>
            </a:r>
          </a:p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Не прикасайся к готовому объекту, пока не будешь полностью уверен, что он остыл.</a:t>
            </a:r>
          </a:p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Не трогай стержень ручки во время работы или сразу после выключения.</a:t>
            </a:r>
          </a:p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Если ты почувствовал резкий, неприятный запах, выключи ручку из сети и положи на твердую ровную поверхность до выяснения причин поломки.</a:t>
            </a:r>
          </a:p>
        </p:txBody>
      </p:sp>
      <p:pic>
        <p:nvPicPr>
          <p:cNvPr id="3074" name="Picture 2" descr="https://cstor.nn2.ru/forum/data/forum/images/2021-06/254303587-i.jpg"/>
          <p:cNvPicPr>
            <a:picLocks noChangeAspect="1" noChangeArrowheads="1"/>
          </p:cNvPicPr>
          <p:nvPr/>
        </p:nvPicPr>
        <p:blipFill>
          <a:blip r:embed="rId2" cstate="print"/>
          <a:srcRect l="8333" t="-1250" r="15417"/>
          <a:stretch>
            <a:fillRect/>
          </a:stretch>
        </p:blipFill>
        <p:spPr bwMode="auto">
          <a:xfrm flipH="1">
            <a:off x="9233941" y="1888760"/>
            <a:ext cx="2427112" cy="32228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451009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Базис">
  <a:themeElements>
    <a:clrScheme name="Базис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Базис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TM03457444[[fn=Базис]]</Template>
  <TotalTime>1029</TotalTime>
  <Words>192</Words>
  <Application>Microsoft Office PowerPoint</Application>
  <PresentationFormat>Произвольный</PresentationFormat>
  <Paragraphs>25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Базис</vt:lpstr>
      <vt:lpstr>Слайд 1</vt:lpstr>
      <vt:lpstr>ОРНАМЕНТ</vt:lpstr>
      <vt:lpstr>Орнамент  -  это узор, состоящий из ритмически чередующихся элементов</vt:lpstr>
      <vt:lpstr>Казахский орнамент</vt:lpstr>
      <vt:lpstr>Слайд 5</vt:lpstr>
      <vt:lpstr>ОСНОВНЫЕ ЦВЕТА КАЗАХСКОГО ОРНАМЕНТА</vt:lpstr>
      <vt:lpstr>Цвет в казахском орнаменте имеет свою символику.</vt:lpstr>
      <vt:lpstr>Слайд 8</vt:lpstr>
      <vt:lpstr>Техника безопасности </vt:lpstr>
      <vt:lpstr>Кроссворд </vt:lpstr>
      <vt:lpstr>Слайд 11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Кроссворд</dc:title>
  <dc:creator>Учетная запись Майкрософт</dc:creator>
  <cp:lastModifiedBy>ЦДТ с.Александров-гай</cp:lastModifiedBy>
  <cp:revision>74</cp:revision>
  <dcterms:created xsi:type="dcterms:W3CDTF">2022-10-16T21:36:58Z</dcterms:created>
  <dcterms:modified xsi:type="dcterms:W3CDTF">2022-11-08T12:28:15Z</dcterms:modified>
</cp:coreProperties>
</file>