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7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20" autoAdjust="0"/>
    <p:restoredTop sz="94660"/>
  </p:normalViewPr>
  <p:slideViewPr>
    <p:cSldViewPr snapToGrid="0">
      <p:cViewPr varScale="1">
        <p:scale>
          <a:sx n="43" d="100"/>
          <a:sy n="43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1428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817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9342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29685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77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49404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1342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846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593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3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94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926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25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0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260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85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189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BCED7F-9A66-4934-A38C-FFE4584CE207}" type="datetimeFigureOut">
              <a:rPr lang="ru-RU" smtClean="0"/>
              <a:pPr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13786F7-0C4D-4057-8F7E-3D7412F95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2738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D98D99E-4A60-4A1F-BCAD-A600A3209036}"/>
              </a:ext>
            </a:extLst>
          </p:cNvPr>
          <p:cNvSpPr txBox="1"/>
          <p:nvPr/>
        </p:nvSpPr>
        <p:spPr>
          <a:xfrm>
            <a:off x="427781" y="1366897"/>
            <a:ext cx="113364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«Обобщённый опыт взаимодействия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Просветительского центра духовной культуры при Соборе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 МДОУ «Детский сад № 5 «Колосок»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г. Новоузенска Саратовской области»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2004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72B3D0-2250-4BB4-BC65-ACE64B25A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524" y="198783"/>
            <a:ext cx="8325485" cy="636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430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97BFF2-933E-470D-A1D3-55567C643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64"/>
          <a:stretch/>
        </p:blipFill>
        <p:spPr>
          <a:xfrm>
            <a:off x="345547" y="318050"/>
            <a:ext cx="10110418" cy="6224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9220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DB5F364-3253-4D86-823F-FDF6C851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4" b="6474"/>
          <a:stretch/>
        </p:blipFill>
        <p:spPr>
          <a:xfrm>
            <a:off x="756937" y="291548"/>
            <a:ext cx="9839013" cy="6135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511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B1CAB1-27C8-48C8-91B6-FB81C26C0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8302" y="783832"/>
            <a:ext cx="6257801" cy="4690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03C9F9-E384-4596-917F-33F42C42A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63"/>
          <a:stretch/>
        </p:blipFill>
        <p:spPr>
          <a:xfrm rot="5400000">
            <a:off x="5814392" y="1089163"/>
            <a:ext cx="6394174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149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63D558-01E2-48AB-BF23-8EC1BCB4A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1" b="17488"/>
          <a:stretch/>
        </p:blipFill>
        <p:spPr>
          <a:xfrm>
            <a:off x="0" y="1305339"/>
            <a:ext cx="6504278" cy="5552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D8F18F-5735-474B-BBBE-38B1B1091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6887" y="0"/>
            <a:ext cx="6785113" cy="5088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598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128071-8717-4530-898D-2641A60E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2" y="419676"/>
            <a:ext cx="4823791" cy="6438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F5A282-A3E3-4841-BE28-95AA5D259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459" y="6603"/>
            <a:ext cx="4823791" cy="643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3032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51A8BF-AF36-4425-A5A9-475C63F19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567" y="106017"/>
            <a:ext cx="4731027" cy="6308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BAE8B3-83F5-4BCA-B625-0CD830571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741" y="569844"/>
            <a:ext cx="4581939" cy="6109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930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189AB3-A5F8-4300-9A8B-75CF0D1D6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65"/>
          <a:stretch/>
        </p:blipFill>
        <p:spPr>
          <a:xfrm>
            <a:off x="185530" y="288235"/>
            <a:ext cx="11202456" cy="5900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997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F19E6E-ED44-49AA-A7AF-EFFAACE3B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78" b="28595"/>
          <a:stretch/>
        </p:blipFill>
        <p:spPr>
          <a:xfrm>
            <a:off x="550792" y="344556"/>
            <a:ext cx="4016015" cy="568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55FB38-8DEE-448C-B99C-720A00ACB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43" b="25990"/>
          <a:stretch/>
        </p:blipFill>
        <p:spPr>
          <a:xfrm>
            <a:off x="5874916" y="929906"/>
            <a:ext cx="3838927" cy="5687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1922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CC257A-1F0E-47AB-8E13-FDADFAF8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" r="17717"/>
          <a:stretch/>
        </p:blipFill>
        <p:spPr>
          <a:xfrm>
            <a:off x="185531" y="235226"/>
            <a:ext cx="10909636" cy="604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7809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</TotalTime>
  <Words>27</Words>
  <Application>Microsoft Office PowerPoint</Application>
  <PresentationFormat>Произвольный</PresentationFormat>
  <Paragraphs>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Иришка</dc:creator>
  <cp:lastModifiedBy>Ольга</cp:lastModifiedBy>
  <cp:revision>5</cp:revision>
  <dcterms:created xsi:type="dcterms:W3CDTF">2023-03-23T19:39:50Z</dcterms:created>
  <dcterms:modified xsi:type="dcterms:W3CDTF">2023-12-04T11:59:48Z</dcterms:modified>
</cp:coreProperties>
</file>