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8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E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5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68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0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4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8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2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72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42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97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9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8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3CC4-4482-44F4-A90A-5B633B1DDADC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BA5E-1383-4E28-8C14-23E3AB5AA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3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avi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115616" y="1412776"/>
            <a:ext cx="6777203" cy="4897167"/>
            <a:chOff x="0" y="102501"/>
            <a:chExt cx="9116955" cy="656748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742" y="3397011"/>
              <a:ext cx="2670753" cy="327297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351" t="31827" r="11756" b="4713"/>
            <a:stretch/>
          </p:blipFill>
          <p:spPr>
            <a:xfrm>
              <a:off x="84242" y="3429000"/>
              <a:ext cx="2856994" cy="320899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96" t="4628" b="12296"/>
            <a:stretch/>
          </p:blipFill>
          <p:spPr>
            <a:xfrm>
              <a:off x="6365743" y="102501"/>
              <a:ext cx="2751212" cy="31824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6" t="6253" r="6919" b="12523"/>
            <a:stretch/>
          </p:blipFill>
          <p:spPr>
            <a:xfrm rot="10800000">
              <a:off x="84243" y="144188"/>
              <a:ext cx="2856993" cy="314079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927"/>
            <a:stretch/>
          </p:blipFill>
          <p:spPr>
            <a:xfrm rot="5400000">
              <a:off x="3111082" y="195268"/>
              <a:ext cx="3110475" cy="292494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117" t="23810" r="18966" b="4286"/>
            <a:stretch/>
          </p:blipFill>
          <p:spPr>
            <a:xfrm>
              <a:off x="3275856" y="3360874"/>
              <a:ext cx="2736304" cy="3277121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0" y="102501"/>
              <a:ext cx="432048" cy="45946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1</a:t>
              </a:r>
              <a:endParaRPr lang="ru-RU" sz="2400" b="1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203847" y="144188"/>
              <a:ext cx="432049" cy="41777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365742" y="116265"/>
              <a:ext cx="510514" cy="4765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endPara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84242" y="3430657"/>
              <a:ext cx="527318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4</a:t>
              </a:r>
              <a:endPara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275856" y="3397011"/>
              <a:ext cx="576064" cy="5377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5</a:t>
              </a:r>
              <a:endParaRPr lang="ru-RU" sz="2800" b="1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65743" y="3430657"/>
              <a:ext cx="510513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 Black" panose="020B0A04020102020204" pitchFamily="34" charset="0"/>
                </a:rPr>
                <a:t>6</a:t>
              </a:r>
              <a:endParaRPr lang="ru-RU" sz="2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70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76470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АЛЕКСАНДРОВО-ГАЙСКОГО РАЙОНА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11760" y="1556792"/>
            <a:ext cx="4032448" cy="5037044"/>
            <a:chOff x="1888502" y="645383"/>
            <a:chExt cx="4555706" cy="594845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888502" y="645383"/>
              <a:ext cx="4555706" cy="3215665"/>
              <a:chOff x="1979712" y="1148498"/>
              <a:chExt cx="4917137" cy="3588494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1953" t="21807"/>
              <a:stretch/>
            </p:blipFill>
            <p:spPr>
              <a:xfrm>
                <a:off x="1979712" y="1148499"/>
                <a:ext cx="2592288" cy="3588493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7942" t="12101" r="11759" b="42650"/>
              <a:stretch/>
            </p:blipFill>
            <p:spPr>
              <a:xfrm>
                <a:off x="4499994" y="1148498"/>
                <a:ext cx="2396855" cy="3588493"/>
              </a:xfrm>
              <a:prstGeom prst="rect">
                <a:avLst/>
              </a:prstGeom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380" y="3857531"/>
              <a:ext cx="2538603" cy="273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-2415"/>
          <a:stretch/>
        </p:blipFill>
        <p:spPr bwMode="auto">
          <a:xfrm>
            <a:off x="4644008" y="4221088"/>
            <a:ext cx="17282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52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д краевед 2 - копия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33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259632" y="1484784"/>
            <a:ext cx="6192280" cy="4525686"/>
            <a:chOff x="318994" y="249830"/>
            <a:chExt cx="8717094" cy="648072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779" b="8331"/>
            <a:stretch/>
          </p:blipFill>
          <p:spPr bwMode="auto">
            <a:xfrm>
              <a:off x="318996" y="249830"/>
              <a:ext cx="2415654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 descr="Картинки по запросу &quot;АЛЕКСАНДРОВ ГАЙ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088" y="249830"/>
              <a:ext cx="3048000" cy="33231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Картинки по запросу &quot;АЛЕКСАНДРОВ ГАЙ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663" r="12575"/>
            <a:stretch/>
          </p:blipFill>
          <p:spPr bwMode="auto">
            <a:xfrm>
              <a:off x="2739652" y="249830"/>
              <a:ext cx="3272507" cy="33123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Картинки по запросу &quot;АЛЕКСАНДРОВ ГАЙ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525" b="4320"/>
            <a:stretch/>
          </p:blipFill>
          <p:spPr bwMode="auto">
            <a:xfrm>
              <a:off x="3059375" y="3562198"/>
              <a:ext cx="2633059" cy="31683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Картинки по запросу &quot;АЛЕКСАНДРОВ ГАЙ&quot;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873" t="10249" r="4721" b="18467"/>
            <a:stretch/>
          </p:blipFill>
          <p:spPr bwMode="auto">
            <a:xfrm>
              <a:off x="318994" y="3562197"/>
              <a:ext cx="2740379" cy="31683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Картинки по запросу &quot;АЛЕКСАНДРОВ ГАЙ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727" y="3573016"/>
              <a:ext cx="3351361" cy="31575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3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420888"/>
            <a:ext cx="4104456" cy="3456384"/>
          </a:xfrm>
          <a:prstGeom prst="rect">
            <a:avLst/>
          </a:prstGeom>
          <a:noFill/>
          <a:ln>
            <a:solidFill>
              <a:srgbClr val="241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470381" y="408923"/>
            <a:ext cx="4104456" cy="2016224"/>
          </a:xfrm>
          <a:prstGeom prst="triangle">
            <a:avLst>
              <a:gd name="adj" fmla="val 51061"/>
            </a:avLst>
          </a:prstGeom>
          <a:noFill/>
          <a:ln>
            <a:solidFill>
              <a:srgbClr val="241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413855"/>
            <a:ext cx="1656184" cy="1440160"/>
          </a:xfrm>
          <a:prstGeom prst="rect">
            <a:avLst/>
          </a:prstGeom>
          <a:noFill/>
          <a:ln>
            <a:solidFill>
              <a:srgbClr val="241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425147"/>
            <a:ext cx="4104456" cy="3452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497155" y="411052"/>
            <a:ext cx="4091069" cy="201196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8593" y="3264768"/>
            <a:ext cx="1728192" cy="13112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  <a:endCxn id="7" idx="2"/>
          </p:cNvCxnSpPr>
          <p:nvPr/>
        </p:nvCxnSpPr>
        <p:spPr>
          <a:xfrm>
            <a:off x="4542689" y="3264768"/>
            <a:ext cx="0" cy="1311289"/>
          </a:xfrm>
          <a:prstGeom prst="line">
            <a:avLst/>
          </a:prstGeom>
          <a:ln w="28575">
            <a:solidFill>
              <a:srgbClr val="241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22609" y="3717032"/>
            <a:ext cx="841479" cy="0"/>
          </a:xfrm>
          <a:prstGeom prst="line">
            <a:avLst/>
          </a:prstGeom>
          <a:ln w="38100">
            <a:solidFill>
              <a:srgbClr val="241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8" y="3920412"/>
            <a:ext cx="3286149" cy="2760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105" y="-387424"/>
            <a:ext cx="4599595" cy="3345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7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300628" cy="6316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9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</Words>
  <Application>Microsoft Office PowerPoint</Application>
  <PresentationFormat>Экран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Ольга</cp:lastModifiedBy>
  <cp:revision>29</cp:revision>
  <dcterms:created xsi:type="dcterms:W3CDTF">2020-03-13T14:57:23Z</dcterms:created>
  <dcterms:modified xsi:type="dcterms:W3CDTF">2022-01-14T07:30:54Z</dcterms:modified>
</cp:coreProperties>
</file>