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avi" ContentType="video/avi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7" r:id="rId3"/>
    <p:sldId id="267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EA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656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068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10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342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886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626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472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842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497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9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687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30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avi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69269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СЕМЕЙКУ!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84" t="20833" r="43325" b="22383"/>
          <a:stretch/>
        </p:blipFill>
        <p:spPr bwMode="auto">
          <a:xfrm>
            <a:off x="2411760" y="1268760"/>
            <a:ext cx="4392488" cy="501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635896" y="1556792"/>
            <a:ext cx="1584176" cy="151216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3779912" y="1412776"/>
            <a:ext cx="1152128" cy="115212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0800000">
            <a:off x="4211960" y="1628800"/>
            <a:ext cx="2016224" cy="1944216"/>
          </a:xfrm>
          <a:prstGeom prst="curvedConnector3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5400000" flipH="1" flipV="1">
            <a:off x="3743908" y="2384884"/>
            <a:ext cx="3096344" cy="100811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9" name="Скругленная соединительная линия 4108"/>
          <p:cNvCxnSpPr/>
          <p:nvPr/>
        </p:nvCxnSpPr>
        <p:spPr>
          <a:xfrm rot="5400000" flipH="1" flipV="1">
            <a:off x="1835696" y="3356992"/>
            <a:ext cx="3888432" cy="57606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2" name="Скругленная соединительная линия 4131"/>
          <p:cNvCxnSpPr/>
          <p:nvPr/>
        </p:nvCxnSpPr>
        <p:spPr>
          <a:xfrm rot="5400000" flipH="1" flipV="1">
            <a:off x="3635896" y="3717032"/>
            <a:ext cx="4536505" cy="7200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545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764704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АЛЕКСАНДРОВО-ГАЙСКОГО РАЙОНА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99792" y="1484784"/>
            <a:ext cx="4392488" cy="2376264"/>
            <a:chOff x="1979712" y="1148498"/>
            <a:chExt cx="5616624" cy="358849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953" t="21807"/>
            <a:stretch/>
          </p:blipFill>
          <p:spPr>
            <a:xfrm>
              <a:off x="1979712" y="1148499"/>
              <a:ext cx="2592288" cy="358849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7942" t="12101" b="42650"/>
            <a:stretch/>
          </p:blipFill>
          <p:spPr>
            <a:xfrm>
              <a:off x="4499992" y="1148498"/>
              <a:ext cx="3096344" cy="3588493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2134508" cy="230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77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зминутка росиночка - копия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5576" y="1412776"/>
            <a:ext cx="7772356" cy="437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633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24744"/>
            <a:ext cx="5760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Замечательный цветок,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 как яркий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огонёк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Пышный, важный, словно пан,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Распускается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...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&quot;ТЮЛЬПАН ШРЕН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4886983" cy="3027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70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24</Words>
  <Application>Microsoft Office PowerPoint</Application>
  <PresentationFormat>Экран (4:3)</PresentationFormat>
  <Paragraphs>6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Ольга</cp:lastModifiedBy>
  <cp:revision>29</cp:revision>
  <dcterms:created xsi:type="dcterms:W3CDTF">2020-03-13T14:57:23Z</dcterms:created>
  <dcterms:modified xsi:type="dcterms:W3CDTF">2022-01-14T07:32:14Z</dcterms:modified>
</cp:coreProperties>
</file>