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9" r:id="rId5"/>
    <p:sldId id="258" r:id="rId6"/>
    <p:sldId id="262" r:id="rId7"/>
    <p:sldId id="263" r:id="rId8"/>
    <p:sldId id="264" r:id="rId9"/>
    <p:sldId id="265" r:id="rId10"/>
    <p:sldId id="27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E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656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68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09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42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86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26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72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842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97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9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687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B3CC4-4482-44F4-A90A-5B633B1DDAD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BA5E-1383-4E28-8C14-23E3AB5AA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730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:\РМО 2020\тепь тюльпан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22"/>
            <a:ext cx="9122904" cy="68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0"/>
            <a:ext cx="523875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62068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8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53" t="17265"/>
          <a:stretch/>
        </p:blipFill>
        <p:spPr>
          <a:xfrm>
            <a:off x="2597418" y="1844824"/>
            <a:ext cx="1974581" cy="2892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98072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АЛЕКСАНДРОВО-ГАЙСКОГО РАЙОНА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42" t="9272" b="42649"/>
          <a:stretch/>
        </p:blipFill>
        <p:spPr>
          <a:xfrm>
            <a:off x="4499992" y="1844824"/>
            <a:ext cx="2348657" cy="28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0907">
            <a:off x="2786822" y="1627317"/>
            <a:ext cx="3158148" cy="3158148"/>
          </a:xfrm>
          <a:prstGeom prst="rect">
            <a:avLst/>
          </a:prstGeom>
        </p:spPr>
      </p:pic>
      <p:pic>
        <p:nvPicPr>
          <p:cNvPr id="3" name="Spring_Пружи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1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556792"/>
            <a:ext cx="3528392" cy="4704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908720"/>
            <a:ext cx="474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АЛЕКСАНДРОВО-ГАЙСКОГО РАЙОНА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-звонка-скайпа-короткий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ед краевед 1 - копия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8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9269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СОБИРАЙ, НЕ РАСТЕРЯЙ!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268760"/>
            <a:ext cx="2247751" cy="2665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3212976"/>
            <a:ext cx="2221119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708920"/>
            <a:ext cx="3282330" cy="328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8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53" t="17265"/>
          <a:stretch/>
        </p:blipFill>
        <p:spPr>
          <a:xfrm>
            <a:off x="2548256" y="1772816"/>
            <a:ext cx="2023743" cy="296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90872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АЛЕКСАНДРОВО-ГАЙСКОГО РАЙОНА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7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76872"/>
            <a:ext cx="3194727" cy="40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34076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АЛЕКСАНДРОВО-ГАЙСКОГО РАЙОНА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ЧИЕ ДОКУМЕНТЫ\ПРОЕКТ-КОНФЕРЕНЦИЯ\Фото0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12474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БОЛЬШОЙ УЗЕНЬ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34076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ЧЕТВЁРТЫЙ-ЛИШНИЙ!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916832"/>
            <a:ext cx="2622641" cy="1615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1820" y="3523970"/>
            <a:ext cx="2022187" cy="1705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060848"/>
            <a:ext cx="2569468" cy="1456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1" y="3429000"/>
            <a:ext cx="245252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485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25</Words>
  <Application>Microsoft Office PowerPoint</Application>
  <PresentationFormat>Экран (4:3)</PresentationFormat>
  <Paragraphs>8</Paragraphs>
  <Slides>10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Ольга</cp:lastModifiedBy>
  <cp:revision>28</cp:revision>
  <dcterms:created xsi:type="dcterms:W3CDTF">2020-03-13T14:57:23Z</dcterms:created>
  <dcterms:modified xsi:type="dcterms:W3CDTF">2022-01-14T07:29:07Z</dcterms:modified>
</cp:coreProperties>
</file>