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8" r:id="rId6"/>
    <p:sldId id="269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57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E834AB-E6FF-4BCF-AFFA-3E8CDCD963E3}" type="datetimeFigureOut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354D7C-DDC9-441E-9B5D-085EFBFBB5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73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7872-F4C0-4113-90C3-392038DD0298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83F98-C960-4D24-908E-AE330BD1A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4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0B8D-96D6-49EE-9011-03EB075325F6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E68F9-4267-4873-BFCA-A9AA39116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79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9658-0069-45AF-A439-E9EF2520EA42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F21FA-99EC-49A6-A73F-E02D450F6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657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7BA2-E355-48BB-805E-4BF7D3471892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3FB40-2E12-4256-A5D4-0A4D776576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46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1E5F-C26D-457E-96DE-FD00D5AE2356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BBEDE-A20F-4275-A17F-6F517BBF43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3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3E52-2285-4F2F-89FE-8EE4B21E9737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5D4E-97C3-443E-AF9F-40CCF49DD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49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D14C-0B10-4065-8AF0-52392EC300C2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3858-01AB-43F3-99D0-5C6E5B54E7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40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7CED-95C9-45AA-B529-8A11245BBB4B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013D4-29D0-44B1-8CD2-0F5E33F813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67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816E-7B8C-410A-BD0B-7B43A440DA7B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75D87-B34D-4A19-B1B6-497BCF555A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6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57B1-1F29-4122-97DA-FEF5E587A5FA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02EE1-344A-47C8-8E83-55673CF585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32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0459E-A9E1-405D-8E25-2668487CC703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8168D-8841-4E2C-8FA9-1BEEAADD3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91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4A7F7-4F33-482A-AE5C-59B9F0206BD9}" type="datetime1">
              <a:rPr lang="ru-RU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FD1A799-C470-4FEC-BB34-706118ED9D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https://img1.liveinternet.ru/images/attach/d/0/129/235/129235227____________5_.png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25" y="4429125"/>
            <a:ext cx="6429375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Морфемный разбор</a:t>
            </a:r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Кто это? Что это?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73981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865A0AE-0351-4241-BAA3-A0765DBB4439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026" name="Picture 2" descr="dog-vector-clip-art-3354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63" y="1323388"/>
            <a:ext cx="1941650" cy="19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s://img1.liveinternet.ru/images/attach/d/0/129/235/129235227____________5_.pn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5" y="1312110"/>
            <a:ext cx="1819267" cy="190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ow-Cartoon-1536x1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09471" y="1216521"/>
            <a:ext cx="1549692" cy="23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106-1067497_clouds-cloud-clipart-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58" y="1618488"/>
            <a:ext cx="2690164" cy="169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sochno-zelenyj-multyashnyj-ogure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55197" y="4421268"/>
            <a:ext cx="293351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67-676194_cartoon-farmer-png-photo-farmer-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37884" y="3369029"/>
            <a:ext cx="1898188" cy="307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nlywuc-0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58" y="4671648"/>
            <a:ext cx="2704960" cy="18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3000x1646_1188195_[ww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5164">
            <a:off x="5263152" y="4923276"/>
            <a:ext cx="2807116" cy="15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756c85c4db320429e9eed918ca04e2b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77" y="3288595"/>
            <a:ext cx="1434441" cy="143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141_bi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177" y="3513493"/>
            <a:ext cx="11398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Помощники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47BA2-E355-48BB-805E-4BF7D3471892}" type="datetime1">
              <a:rPr lang="ru-RU" smtClean="0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B40-2E12-4256-A5D4-0A4D776576B6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2880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есть </a:t>
            </a:r>
          </a:p>
          <a:p>
            <a:r>
              <a:rPr lang="ru-RU" sz="4400" dirty="0" smtClean="0"/>
              <a:t>нет</a:t>
            </a:r>
          </a:p>
          <a:p>
            <a:r>
              <a:rPr lang="ru-RU" sz="4400" dirty="0" smtClean="0"/>
              <a:t>дам</a:t>
            </a:r>
          </a:p>
          <a:p>
            <a:r>
              <a:rPr lang="ru-RU" sz="4400" dirty="0" smtClean="0"/>
              <a:t>вижу</a:t>
            </a:r>
          </a:p>
          <a:p>
            <a:r>
              <a:rPr lang="ru-RU" sz="4400" dirty="0" smtClean="0"/>
              <a:t>горжусь</a:t>
            </a:r>
          </a:p>
          <a:p>
            <a:r>
              <a:rPr lang="ru-RU" sz="4400" dirty="0" smtClean="0"/>
              <a:t>думаю </a:t>
            </a:r>
            <a:endParaRPr lang="ru-RU" sz="4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64088" y="5661248"/>
            <a:ext cx="144016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756c85c4db320429e9eed918ca04e2b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67" y="2087422"/>
            <a:ext cx="3162633" cy="315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1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47BA2-E355-48BB-805E-4BF7D3471892}" type="datetime1">
              <a:rPr lang="ru-RU" smtClean="0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B40-2E12-4256-A5D4-0A4D776576B6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6660232" y="1196752"/>
            <a:ext cx="1161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я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643302"/>
            <a:ext cx="288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окончание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92752" y="1340768"/>
            <a:ext cx="1296144" cy="1302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9033" y="980728"/>
            <a:ext cx="4270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/>
              <a:t>словосочетание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-82" b="1"/>
          <a:stretch/>
        </p:blipFill>
        <p:spPr>
          <a:xfrm rot="2536645">
            <a:off x="4369245" y="1084217"/>
            <a:ext cx="1985361" cy="246139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4077072"/>
            <a:ext cx="839723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/>
              <a:t>Для связи слов в словосочетании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8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47BA2-E355-48BB-805E-4BF7D3471892}" type="datetime1">
              <a:rPr lang="ru-RU" smtClean="0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B40-2E12-4256-A5D4-0A4D776576B6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5922309" y="1700808"/>
            <a:ext cx="2769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ног</a:t>
            </a:r>
            <a:r>
              <a:rPr lang="ru-RU" sz="44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/>
              <a:t> </a:t>
            </a:r>
          </a:p>
          <a:p>
            <a:pPr marL="449263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ног</a:t>
            </a:r>
            <a:r>
              <a:rPr lang="ru-RU" sz="4400" dirty="0" smtClean="0">
                <a:solidFill>
                  <a:srgbClr val="FF0000"/>
                </a:solidFill>
              </a:rPr>
              <a:t>и</a:t>
            </a:r>
          </a:p>
          <a:p>
            <a:pPr marL="449263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ног</a:t>
            </a:r>
            <a:r>
              <a:rPr lang="ru-RU" sz="4400" dirty="0" smtClean="0">
                <a:solidFill>
                  <a:srgbClr val="FF0000"/>
                </a:solidFill>
              </a:rPr>
              <a:t>е</a:t>
            </a:r>
          </a:p>
          <a:p>
            <a:pPr marL="449263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ног</a:t>
            </a:r>
            <a:r>
              <a:rPr lang="ru-RU" sz="4400" dirty="0" smtClean="0">
                <a:solidFill>
                  <a:srgbClr val="FF0000"/>
                </a:solidFill>
              </a:rPr>
              <a:t>у</a:t>
            </a:r>
          </a:p>
          <a:p>
            <a:pPr marL="449263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ног</a:t>
            </a:r>
            <a:r>
              <a:rPr lang="ru-RU" sz="4400" dirty="0" smtClean="0">
                <a:solidFill>
                  <a:srgbClr val="FF0000"/>
                </a:solidFill>
              </a:rPr>
              <a:t>ой</a:t>
            </a:r>
          </a:p>
          <a:p>
            <a:r>
              <a:rPr lang="ru-RU" sz="4400" dirty="0" smtClean="0"/>
              <a:t>о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ног</a:t>
            </a:r>
            <a:r>
              <a:rPr lang="ru-RU" sz="4400" dirty="0" smtClean="0">
                <a:solidFill>
                  <a:srgbClr val="FF0000"/>
                </a:solidFill>
              </a:rPr>
              <a:t>е        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876645" y="1556792"/>
            <a:ext cx="1557133" cy="504056"/>
            <a:chOff x="2021089" y="1844824"/>
            <a:chExt cx="3580800" cy="166692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55706" r="23261" b="5776"/>
            <a:stretch/>
          </p:blipFill>
          <p:spPr>
            <a:xfrm>
              <a:off x="2021089" y="1844824"/>
              <a:ext cx="3580800" cy="1666924"/>
            </a:xfrm>
            <a:prstGeom prst="rect">
              <a:avLst/>
            </a:prstGeom>
          </p:spPr>
        </p:pic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2590800" y="1844824"/>
              <a:ext cx="2160240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ru-RU" sz="2800" dirty="0" smtClean="0"/>
                <a:t>НОГ</a:t>
              </a:r>
              <a:endParaRPr lang="ru-RU" sz="2800" dirty="0"/>
            </a:p>
          </p:txBody>
        </p:sp>
        <p:sp>
          <p:nvSpPr>
            <p:cNvPr id="10" name="Левая круглая скобка 9"/>
            <p:cNvSpPr/>
            <p:nvPr/>
          </p:nvSpPr>
          <p:spPr>
            <a:xfrm rot="5400000">
              <a:off x="3347864" y="1310184"/>
              <a:ext cx="576064" cy="1728192"/>
            </a:xfrm>
            <a:prstGeom prst="leftBracket">
              <a:avLst>
                <a:gd name="adj" fmla="val 127382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C:\Users\User\Desktop\дерево-с-изображением-темы-корней-709347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" y="1440440"/>
            <a:ext cx="847564" cy="97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78243" y="1716749"/>
            <a:ext cx="40858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719138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ног</a:t>
            </a:r>
            <a:r>
              <a:rPr lang="ru-RU" sz="4400" dirty="0" smtClean="0"/>
              <a:t>а </a:t>
            </a:r>
          </a:p>
          <a:p>
            <a:pPr marL="449263" indent="719138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нож</a:t>
            </a:r>
            <a:r>
              <a:rPr lang="ru-RU" sz="4400" dirty="0" smtClean="0"/>
              <a:t>ка</a:t>
            </a:r>
          </a:p>
          <a:p>
            <a:pPr marL="449263" indent="719138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нож</a:t>
            </a:r>
            <a:r>
              <a:rPr lang="ru-RU" sz="4400" dirty="0" smtClean="0"/>
              <a:t>енька</a:t>
            </a:r>
          </a:p>
          <a:p>
            <a:pPr marL="449263" indent="719138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нож</a:t>
            </a:r>
            <a:r>
              <a:rPr lang="ru-RU" sz="4400" dirty="0" smtClean="0"/>
              <a:t>ища</a:t>
            </a:r>
          </a:p>
          <a:p>
            <a:pPr marL="449263" indent="719138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нож</a:t>
            </a:r>
            <a:r>
              <a:rPr lang="ru-RU" sz="4400" dirty="0" smtClean="0"/>
              <a:t>ной</a:t>
            </a:r>
          </a:p>
          <a:p>
            <a:r>
              <a:rPr lang="ru-RU" sz="4400" dirty="0" smtClean="0"/>
              <a:t>стре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нож</a:t>
            </a:r>
            <a:r>
              <a:rPr lang="ru-RU" sz="4400" dirty="0" smtClean="0"/>
              <a:t>енный</a:t>
            </a:r>
            <a:r>
              <a:rPr lang="ru-RU" sz="4400" dirty="0" smtClean="0">
                <a:solidFill>
                  <a:srgbClr val="FF0000"/>
                </a:solidFill>
              </a:rPr>
              <a:t>        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444207" y="2204864"/>
            <a:ext cx="774245" cy="144016"/>
            <a:chOff x="3779912" y="1844824"/>
            <a:chExt cx="1944216" cy="14401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6444207" y="2924944"/>
            <a:ext cx="774245" cy="144016"/>
            <a:chOff x="3779912" y="1844824"/>
            <a:chExt cx="1944216" cy="14401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6444207" y="3621047"/>
            <a:ext cx="774245" cy="144016"/>
            <a:chOff x="3779912" y="1844824"/>
            <a:chExt cx="1944216" cy="14401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444206" y="4235450"/>
            <a:ext cx="774245" cy="144016"/>
            <a:chOff x="3779912" y="1844824"/>
            <a:chExt cx="1944216" cy="14401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6444205" y="4909848"/>
            <a:ext cx="774245" cy="144016"/>
            <a:chOff x="3779912" y="1844824"/>
            <a:chExt cx="1944216" cy="14401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6480700" y="5609598"/>
            <a:ext cx="774245" cy="144016"/>
            <a:chOff x="3779912" y="1844824"/>
            <a:chExt cx="1944216" cy="144016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1711826" y="2276872"/>
            <a:ext cx="774245" cy="144016"/>
            <a:chOff x="3779912" y="1844824"/>
            <a:chExt cx="1944216" cy="144016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1703194" y="2967551"/>
            <a:ext cx="1284630" cy="101409"/>
            <a:chOff x="3779912" y="1844824"/>
            <a:chExt cx="1944216" cy="14401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1711826" y="3621048"/>
            <a:ext cx="2212102" cy="95984"/>
            <a:chOff x="3779912" y="1844824"/>
            <a:chExt cx="1944216" cy="144016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698258" y="4317111"/>
            <a:ext cx="1793622" cy="104060"/>
            <a:chOff x="3779912" y="1844824"/>
            <a:chExt cx="1944216" cy="14401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1719962" y="4973257"/>
            <a:ext cx="1339870" cy="95984"/>
            <a:chOff x="3779912" y="1844824"/>
            <a:chExt cx="1944216" cy="144016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513620" y="5633613"/>
            <a:ext cx="3122276" cy="139767"/>
            <a:chOff x="3779912" y="1844824"/>
            <a:chExt cx="1944216" cy="144016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Заголовок 1"/>
          <p:cNvSpPr txBox="1">
            <a:spLocks/>
          </p:cNvSpPr>
          <p:nvPr/>
        </p:nvSpPr>
        <p:spPr bwMode="auto">
          <a:xfrm>
            <a:off x="401091" y="119732"/>
            <a:ext cx="38888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 bwMode="auto">
          <a:xfrm>
            <a:off x="5203096" y="102366"/>
            <a:ext cx="38164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одинаковые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12368" y="5801014"/>
            <a:ext cx="4666280" cy="71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однокоренные слова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 bwMode="auto">
          <a:xfrm>
            <a:off x="4702028" y="5610855"/>
            <a:ext cx="4666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формы одного слова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929990" y="1839013"/>
            <a:ext cx="1370202" cy="144016"/>
            <a:chOff x="3779912" y="1844824"/>
            <a:chExt cx="1944216" cy="144016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0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47BA2-E355-48BB-805E-4BF7D3471892}" type="datetime1">
              <a:rPr lang="ru-RU" smtClean="0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B40-2E12-4256-A5D4-0A4D776576B6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496" y="1052736"/>
            <a:ext cx="3960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200" dirty="0" smtClean="0">
                <a:solidFill>
                  <a:srgbClr val="0000FF"/>
                </a:solidFill>
              </a:rPr>
              <a:t>основы разные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932040" y="1064072"/>
            <a:ext cx="3960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200" dirty="0" smtClean="0">
                <a:solidFill>
                  <a:srgbClr val="0000FF"/>
                </a:solidFill>
              </a:rPr>
              <a:t>основы одинаковые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08520" y="2348880"/>
            <a:ext cx="4666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однокоренные слова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User\Desktop\дерево-с-изображением-темы-корней-7093478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34" y="3491880"/>
            <a:ext cx="847564" cy="97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44008" y="2348880"/>
            <a:ext cx="4666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</a:rPr>
              <a:t>формы одного слова</a:t>
            </a:r>
            <a:endParaRPr lang="ru-RU" sz="36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15716" y="1844824"/>
            <a:ext cx="0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92280" y="1844824"/>
            <a:ext cx="0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5364088" y="3633688"/>
            <a:ext cx="1557133" cy="504056"/>
            <a:chOff x="2021089" y="1844824"/>
            <a:chExt cx="3580800" cy="166692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55706" r="23261" b="5776"/>
            <a:stretch/>
          </p:blipFill>
          <p:spPr>
            <a:xfrm>
              <a:off x="2021089" y="1844824"/>
              <a:ext cx="3580800" cy="1666924"/>
            </a:xfrm>
            <a:prstGeom prst="rect">
              <a:avLst/>
            </a:prstGeom>
          </p:spPr>
        </p:pic>
        <p:sp>
          <p:nvSpPr>
            <p:cNvPr id="16" name="Левая круглая скобка 15"/>
            <p:cNvSpPr/>
            <p:nvPr/>
          </p:nvSpPr>
          <p:spPr>
            <a:xfrm rot="5400000">
              <a:off x="3347864" y="1310184"/>
              <a:ext cx="576064" cy="1728192"/>
            </a:xfrm>
            <a:prstGeom prst="leftBracket">
              <a:avLst>
                <a:gd name="adj" fmla="val 127382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417433" y="3915909"/>
            <a:ext cx="1370202" cy="144016"/>
            <a:chOff x="3779912" y="1844824"/>
            <a:chExt cx="1944216" cy="14401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3779912" y="1988840"/>
              <a:ext cx="1944216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79912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24128" y="1844824"/>
              <a:ext cx="0" cy="144016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7007469" y="3419255"/>
            <a:ext cx="1611453" cy="1124375"/>
            <a:chOff x="5184082" y="2956072"/>
            <a:chExt cx="3519651" cy="24613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407589" y="3212623"/>
              <a:ext cx="1296144" cy="1302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13" t="-82" b="1"/>
            <a:stretch/>
          </p:blipFill>
          <p:spPr>
            <a:xfrm rot="2536645">
              <a:off x="5184082" y="2956072"/>
              <a:ext cx="1985361" cy="2461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3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47BA2-E355-48BB-805E-4BF7D3471892}" type="datetime1">
              <a:rPr lang="ru-RU" smtClean="0"/>
              <a:pPr>
                <a:defRPr/>
              </a:pPr>
              <a:t>21.11.2021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3FB40-2E12-4256-A5D4-0A4D776576B6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10" name="Рисунок 9" descr="C:\Users\User\Desktop\дерево-с-изображением-темы-корней-7093478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60" y="715699"/>
            <a:ext cx="450148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303594" y="5225339"/>
            <a:ext cx="2376264" cy="11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6600" dirty="0" err="1" smtClean="0">
                <a:solidFill>
                  <a:schemeClr val="tx2">
                    <a:lumMod val="50000"/>
                  </a:schemeClr>
                </a:solidFill>
              </a:rPr>
              <a:t>земл</a:t>
            </a:r>
            <a:endParaRPr lang="ru-RU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03594" y="4005064"/>
            <a:ext cx="2160240" cy="75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000" dirty="0" smtClean="0"/>
              <a:t>Земля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7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Однокоренные слова</Template>
  <TotalTime>244</TotalTime>
  <Words>84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Морфемный разбор</vt:lpstr>
      <vt:lpstr>Кто это? Что это?</vt:lpstr>
      <vt:lpstr>Помощники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Однокоренные слова</dc:title>
  <dc:creator>User</dc:creator>
  <dc:description>http://aida.ucoz.ru</dc:description>
  <cp:lastModifiedBy>User</cp:lastModifiedBy>
  <cp:revision>18</cp:revision>
  <dcterms:created xsi:type="dcterms:W3CDTF">2021-11-14T16:21:14Z</dcterms:created>
  <dcterms:modified xsi:type="dcterms:W3CDTF">2021-11-21T12:23:28Z</dcterms:modified>
</cp:coreProperties>
</file>