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8" r:id="rId3"/>
    <p:sldId id="278" r:id="rId4"/>
    <p:sldId id="289" r:id="rId5"/>
    <p:sldId id="258" r:id="rId6"/>
    <p:sldId id="259" r:id="rId7"/>
    <p:sldId id="260" r:id="rId8"/>
    <p:sldId id="261" r:id="rId9"/>
    <p:sldId id="291" r:id="rId10"/>
    <p:sldId id="290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DA6C-6BB7-4B8C-A177-5308BBD288A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7F35-B73B-4CD1-96B7-76150AAEB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19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358346" cy="178595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 </a:t>
            </a:r>
          </a:p>
          <a:p>
            <a:endParaRPr lang="ru-RU" sz="5400" dirty="0" smtClean="0">
              <a:solidFill>
                <a:srgbClr val="7030A0"/>
              </a:solidFill>
            </a:endParaRP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>
                <a:solidFill>
                  <a:srgbClr val="7030A0"/>
                </a:solidFill>
              </a:rPr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Мини-музей в детском  саду</a:t>
            </a:r>
            <a:endParaRPr lang="ru-RU" sz="54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5400" dirty="0">
              <a:latin typeface="Minion Pro SmB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000636"/>
            <a:ext cx="860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МДОУ «Детский сад </a:t>
            </a:r>
            <a:r>
              <a:rPr lang="ru-RU" sz="2400" b="1" dirty="0" err="1" smtClean="0">
                <a:solidFill>
                  <a:srgbClr val="00B050"/>
                </a:solidFill>
              </a:rPr>
              <a:t>общеразвивающего</a:t>
            </a:r>
            <a:r>
              <a:rPr lang="ru-RU" sz="2400" b="1" dirty="0" smtClean="0">
                <a:solidFill>
                  <a:srgbClr val="00B050"/>
                </a:solidFill>
              </a:rPr>
              <a:t> вида  «Родничок» </a:t>
            </a:r>
            <a:r>
              <a:rPr lang="ru-RU" sz="2400" b="1" dirty="0" err="1" smtClean="0">
                <a:solidFill>
                  <a:srgbClr val="00B050"/>
                </a:solidFill>
              </a:rPr>
              <a:t>с.Моршанка</a:t>
            </a:r>
            <a:r>
              <a:rPr lang="ru-RU" sz="2400" b="1" dirty="0" smtClean="0">
                <a:solidFill>
                  <a:srgbClr val="00B050"/>
                </a:solidFill>
              </a:rPr>
              <a:t> Питерского района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Саратовской области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 Гришкова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Тамара Васильевна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1214422"/>
            <a:ext cx="4357718" cy="3786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424516473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Мини-музей «Военной техники» 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285860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 </a:t>
            </a:r>
            <a:r>
              <a:rPr lang="ru-RU" sz="4300" dirty="0" smtClean="0">
                <a:solidFill>
                  <a:srgbClr val="FF0000"/>
                </a:solidFill>
                <a:latin typeface="+mj-lt"/>
              </a:rPr>
              <a:t>Мини-музей «</a:t>
            </a:r>
            <a:r>
              <a:rPr lang="ru-RU" sz="4300" dirty="0" smtClean="0">
                <a:solidFill>
                  <a:srgbClr val="FF0000"/>
                </a:solidFill>
                <a:latin typeface="+mj-lt"/>
              </a:rPr>
              <a:t>Боевой славы» </a:t>
            </a:r>
            <a:endParaRPr lang="ru-RU" sz="43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2508" y="1285860"/>
            <a:ext cx="6953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Мини-музей "Космоса"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2508" y="1285860"/>
            <a:ext cx="6953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 </a:t>
            </a:r>
            <a:r>
              <a:rPr lang="ru-RU" sz="4700" b="1" dirty="0" smtClean="0">
                <a:solidFill>
                  <a:srgbClr val="FF0000"/>
                </a:solidFill>
                <a:latin typeface="+mj-lt"/>
              </a:rPr>
              <a:t>Мини-музей </a:t>
            </a:r>
            <a:r>
              <a:rPr lang="ru-RU" sz="4700" b="1" dirty="0" smtClean="0">
                <a:solidFill>
                  <a:srgbClr val="FF0000"/>
                </a:solidFill>
                <a:latin typeface="+mj-lt"/>
              </a:rPr>
              <a:t>«Матрешка» </a:t>
            </a:r>
            <a:endParaRPr lang="ru-RU" sz="47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85786" y="1292089"/>
            <a:ext cx="7786742" cy="52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Мини-музей «Русская изба»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142984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тряная мельница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1643050"/>
            <a:ext cx="4714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dirty="0" smtClean="0"/>
              <a:t> </a:t>
            </a:r>
            <a:r>
              <a:rPr lang="ru-RU" sz="4800" dirty="0" smtClean="0"/>
              <a:t> </a:t>
            </a:r>
            <a:r>
              <a:rPr lang="ru-RU" sz="4700" dirty="0" smtClean="0">
                <a:solidFill>
                  <a:srgbClr val="FF0000"/>
                </a:solidFill>
                <a:latin typeface="+mj-lt"/>
              </a:rPr>
              <a:t>Мини-музей </a:t>
            </a:r>
            <a:r>
              <a:rPr lang="ru-RU" sz="4700" dirty="0" smtClean="0">
                <a:solidFill>
                  <a:srgbClr val="FF0000"/>
                </a:solidFill>
                <a:latin typeface="+mj-lt"/>
              </a:rPr>
              <a:t>к году культурного наследия  народов  </a:t>
            </a:r>
            <a:r>
              <a:rPr lang="ru-RU" sz="4700" dirty="0" smtClean="0">
                <a:solidFill>
                  <a:srgbClr val="FF0000"/>
                </a:solidFill>
                <a:latin typeface="+mj-lt"/>
              </a:rPr>
              <a:t>России</a:t>
            </a:r>
            <a:endParaRPr lang="ru-RU" sz="47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0813" y="1292089"/>
            <a:ext cx="6936688" cy="52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Музей </a:t>
            </a:r>
            <a:r>
              <a:rPr lang="ru-RU" sz="2200" b="1" dirty="0" smtClean="0">
                <a:solidFill>
                  <a:srgbClr val="FF0000"/>
                </a:solidFill>
              </a:rPr>
              <a:t>— это своеобразный способ познания окружающего мира, поэтому он отражает самые разные стороны нашей действительности, тесно связанные между собой.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1785927"/>
            <a:ext cx="1357289" cy="10001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Как работает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20759290">
            <a:off x="326936" y="211212"/>
            <a:ext cx="3001155" cy="35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к работает мельница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285728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работает мельница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57356" y="2428868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857232"/>
            <a:ext cx="3357554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400" b="1" dirty="0" smtClean="0">
                <a:solidFill>
                  <a:srgbClr val="FF0000"/>
                </a:solidFill>
              </a:rPr>
              <a:t>Что </a:t>
            </a:r>
            <a:r>
              <a:rPr lang="ru-RU" sz="3400" b="1" dirty="0" smtClean="0">
                <a:solidFill>
                  <a:srgbClr val="FF0000"/>
                </a:solidFill>
              </a:rPr>
              <a:t>же такое мини-музей и как его правильно организовать</a:t>
            </a:r>
            <a:r>
              <a:rPr lang="ru-RU" sz="34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Во-первых, </a:t>
            </a:r>
            <a:r>
              <a:rPr lang="ru-RU" i="1" dirty="0" smtClean="0"/>
              <a:t>«мини»</a:t>
            </a:r>
            <a:r>
              <a:rPr lang="ru-RU" dirty="0" smtClean="0"/>
              <a:t> - напоминает нам о том, что музей занимает небольшое пространство. Это может быть часть группового пространства, холла, спальни, раздевалки.</a:t>
            </a:r>
          </a:p>
          <a:p>
            <a:pPr>
              <a:buNone/>
            </a:pPr>
            <a:r>
              <a:rPr lang="ru-RU" dirty="0" smtClean="0"/>
              <a:t>Во-вторых, он создан для самых маленьких и открыт для них постоянно.</a:t>
            </a:r>
          </a:p>
          <a:p>
            <a:pPr>
              <a:buNone/>
            </a:pPr>
            <a:r>
              <a:rPr lang="ru-RU" dirty="0" smtClean="0"/>
              <a:t>В-третьих, мини-музей не отвечает многим строгим требованиям, которые предъявляются к настоящим музеям.</a:t>
            </a:r>
          </a:p>
          <a:p>
            <a:pPr>
              <a:buNone/>
            </a:pPr>
            <a:r>
              <a:rPr lang="ru-RU" dirty="0" smtClean="0"/>
              <a:t>Организация мини</a:t>
            </a:r>
            <a:r>
              <a:rPr lang="ru-RU" b="1" dirty="0" smtClean="0"/>
              <a:t>-</a:t>
            </a:r>
            <a:r>
              <a:rPr lang="ru-RU" dirty="0" smtClean="0"/>
              <a:t>музея в дошкольном образовательном учреждении решает ряд задач:</a:t>
            </a:r>
          </a:p>
          <a:p>
            <a:r>
              <a:rPr lang="ru-RU" dirty="0" smtClean="0"/>
              <a:t>• знакомит детей с тем, что им действительно интересно;</a:t>
            </a:r>
          </a:p>
          <a:p>
            <a:r>
              <a:rPr lang="ru-RU" dirty="0" smtClean="0"/>
              <a:t>• дает возможность познакомить дошкольников с историей разных предметов и вещей, которые их окружают;</a:t>
            </a:r>
          </a:p>
          <a:p>
            <a:r>
              <a:rPr lang="ru-RU" dirty="0" smtClean="0"/>
              <a:t>• развивают способность к эстетическому созерцанию и сопереживанию;</a:t>
            </a:r>
          </a:p>
          <a:p>
            <a:r>
              <a:rPr lang="ru-RU" dirty="0" smtClean="0"/>
              <a:t>• формирует способность к художественному восприятию действительности;</a:t>
            </a:r>
          </a:p>
          <a:p>
            <a:r>
              <a:rPr lang="ru-RU" dirty="0" smtClean="0"/>
              <a:t>• учит создавать своими руками выставки, экспозиции, подбирать экспонаты для музея, проводить экскурсии.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Сегодня мини-музей – это неотъемлемая часть предметно-развивающей среды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991600" cy="40084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нашей группе,  были организованы 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мини-музеи </a:t>
            </a:r>
            <a:r>
              <a:rPr lang="ru-RU" b="1" dirty="0" smtClean="0"/>
              <a:t>на разные темы:</a:t>
            </a:r>
          </a:p>
          <a:p>
            <a:pPr algn="ctr">
              <a:buNone/>
            </a:pPr>
            <a:r>
              <a:rPr lang="ru-RU" b="1" dirty="0" smtClean="0"/>
              <a:t>музей «Хлеба»,  «Мяча»,  «Мышей», «Герани», «Снеговика», «Военной техники</a:t>
            </a:r>
            <a:r>
              <a:rPr lang="ru-RU" b="1" dirty="0" smtClean="0"/>
              <a:t>»,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«Боевой славы»,  "Космоса",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«Матрешка», </a:t>
            </a:r>
            <a:r>
              <a:rPr lang="ru-RU" b="1" dirty="0" smtClean="0"/>
              <a:t> </a:t>
            </a:r>
            <a:r>
              <a:rPr lang="ru-RU" b="1" dirty="0" smtClean="0"/>
              <a:t>«Русская изба».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Мини-музей </a:t>
            </a:r>
            <a:r>
              <a:rPr lang="ru-RU" sz="4000" b="1" dirty="0" smtClean="0">
                <a:solidFill>
                  <a:srgbClr val="FF0000"/>
                </a:solidFill>
              </a:rPr>
              <a:t>«Хлеба»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info4kid.ru/assets/images/children/how/melnica4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285860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1920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42853"/>
            <a:ext cx="7745505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Мини- музей «Мяча»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Вод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1071546"/>
            <a:ext cx="514353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943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Мини-музей «Мышей» 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1357298"/>
            <a:ext cx="7325141" cy="53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5729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Мини-музей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«Герани»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http://mineral-processing.ru/products/7-1-high-pressure-ultrafine-grinding-mill_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5161" y="1000108"/>
            <a:ext cx="7429551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1066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4291"/>
            <a:ext cx="8159033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Мини-музей «Снеговика»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етряная мельниц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0314" y="1357298"/>
            <a:ext cx="7124712" cy="53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17430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685</TotalTime>
  <Words>58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  Музей — это своеобразный способ познания окружающего мира, поэтому он отражает самые разные стороны нашей действительности, тесно связанные между собой.  </vt:lpstr>
      <vt:lpstr>  </vt:lpstr>
      <vt:lpstr>Сегодня мини-музей – это неотъемлемая часть предметно-развивающей среды.</vt:lpstr>
      <vt:lpstr>Мини-музей «Хлеба» 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«Карапузы» представляет…</dc:title>
  <dc:creator>Петро</dc:creator>
  <cp:lastModifiedBy>Лена</cp:lastModifiedBy>
  <cp:revision>68</cp:revision>
  <dcterms:created xsi:type="dcterms:W3CDTF">2012-10-29T09:22:59Z</dcterms:created>
  <dcterms:modified xsi:type="dcterms:W3CDTF">2022-03-02T21:01:21Z</dcterms:modified>
</cp:coreProperties>
</file>