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9503-958F-47FD-B84B-CA2420E902F4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AE64C5F-207F-4EE1-ACFD-1863D6691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54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9503-958F-47FD-B84B-CA2420E902F4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E64C5F-207F-4EE1-ACFD-1863D6691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352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9503-958F-47FD-B84B-CA2420E902F4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E64C5F-207F-4EE1-ACFD-1863D6691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54632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9503-958F-47FD-B84B-CA2420E902F4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E64C5F-207F-4EE1-ACFD-1863D6691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1394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9503-958F-47FD-B84B-CA2420E902F4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E64C5F-207F-4EE1-ACFD-1863D6691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36500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9503-958F-47FD-B84B-CA2420E902F4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E64C5F-207F-4EE1-ACFD-1863D6691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8510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9503-958F-47FD-B84B-CA2420E902F4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4C5F-207F-4EE1-ACFD-1863D6691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8481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9503-958F-47FD-B84B-CA2420E902F4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4C5F-207F-4EE1-ACFD-1863D6691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949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9503-958F-47FD-B84B-CA2420E902F4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4C5F-207F-4EE1-ACFD-1863D6691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190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9503-958F-47FD-B84B-CA2420E902F4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E64C5F-207F-4EE1-ACFD-1863D6691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923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9503-958F-47FD-B84B-CA2420E902F4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AE64C5F-207F-4EE1-ACFD-1863D6691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382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9503-958F-47FD-B84B-CA2420E902F4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AE64C5F-207F-4EE1-ACFD-1863D6691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881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9503-958F-47FD-B84B-CA2420E902F4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4C5F-207F-4EE1-ACFD-1863D6691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869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9503-958F-47FD-B84B-CA2420E902F4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4C5F-207F-4EE1-ACFD-1863D6691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994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9503-958F-47FD-B84B-CA2420E902F4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4C5F-207F-4EE1-ACFD-1863D6691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85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9503-958F-47FD-B84B-CA2420E902F4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E64C5F-207F-4EE1-ACFD-1863D6691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673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69503-958F-47FD-B84B-CA2420E902F4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AE64C5F-207F-4EE1-ACFD-1863D6691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731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67FF52-9FAB-47A8-AD86-C1B1BEBDC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4" y="599091"/>
            <a:ext cx="7847558" cy="351571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</a:rPr>
              <a:t>«Рисуем музыку. Осенние мелодии в красках»</a:t>
            </a:r>
            <a:b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A18F430-5633-424A-B826-C72950471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733780"/>
          </a:xfrm>
        </p:spPr>
        <p:txBody>
          <a:bodyPr/>
          <a:lstStyle/>
          <a:p>
            <a:r>
              <a:rPr lang="ru-RU" dirty="0"/>
              <a:t>Материал подготовил:</a:t>
            </a:r>
          </a:p>
          <a:p>
            <a:r>
              <a:rPr lang="ru-RU" dirty="0"/>
              <a:t>Музыкальный руководитель :</a:t>
            </a:r>
            <a:r>
              <a:rPr lang="ru-RU" dirty="0" err="1"/>
              <a:t>Хижнякова</a:t>
            </a:r>
            <a:r>
              <a:rPr lang="ru-RU" dirty="0"/>
              <a:t> Лидия Анатольевна.</a:t>
            </a:r>
          </a:p>
          <a:p>
            <a:r>
              <a:rPr lang="ru-RU" dirty="0"/>
              <a:t>МБДОУ «Детский сад №16 г. Красноармейск»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841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220ED3-E008-4FC1-AF20-F81D6B0E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книге. </a:t>
            </a:r>
            <a:b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 музыкальном зале есть необычная книга. На ее страницах картинки, которые книга предлагает выполнить детям.</a:t>
            </a:r>
            <a:b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Эта необычная книга отправилась в путешествие по детскому саду и попала в подготовительную группу «Радуга». </a:t>
            </a:r>
            <a:b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А что из это вышло вы увидите далее..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xmlns="" id="{0D2E3D87-84B5-4D4C-B63A-84E16CA37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0712" y="2795752"/>
            <a:ext cx="8396111" cy="3778250"/>
          </a:xfrm>
        </p:spPr>
      </p:pic>
    </p:spTree>
    <p:extLst>
      <p:ext uri="{BB962C8B-B14F-4D97-AF65-F5344CB8AC3E}">
        <p14:creationId xmlns:p14="http://schemas.microsoft.com/office/powerpoint/2010/main" xmlns="" val="330394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5726E3-A25E-4C89-A2A3-46D1BA102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</p:spPr>
        <p:txBody>
          <a:bodyPr>
            <a:normAutofit fontScale="90000"/>
          </a:bodyPr>
          <a:lstStyle/>
          <a:p>
            <a:r>
              <a:rPr lang="ru-RU" dirty="0"/>
              <a:t>Волшебная книга, открыв свои страницы предложила детям послушать осенние мелодии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A5D2C96-B750-434E-A958-D787050E8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1651" y="2411413"/>
            <a:ext cx="7778748" cy="3500437"/>
          </a:xfrm>
        </p:spPr>
      </p:pic>
    </p:spTree>
    <p:extLst>
      <p:ext uri="{BB962C8B-B14F-4D97-AF65-F5344CB8AC3E}">
        <p14:creationId xmlns:p14="http://schemas.microsoft.com/office/powerpoint/2010/main" xmlns="" val="216418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C65134-EB39-4C06-8763-E3253E4E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805545" cy="22529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Ребята так были восхищены лирическими и душевными мелодиями произведения «Октябрь» из цикла «Времена года»  П. И. Чайковского, что захотели оставить эти воспоминания на бумаге. В этот момент, в  каждом из детей ,открылся поток фантазий и на бумаге стали появляться  акварельная музыка.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FE0930D6-AC63-46BA-B11D-23EAFA88B2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2763" y="3393292"/>
            <a:ext cx="5006455" cy="2252904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xmlns="" id="{41796F7B-087A-460E-B4E8-F035FA9EFF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105" y="3393293"/>
            <a:ext cx="5006454" cy="2252904"/>
          </a:xfrm>
        </p:spPr>
      </p:pic>
    </p:spTree>
    <p:extLst>
      <p:ext uri="{BB962C8B-B14F-4D97-AF65-F5344CB8AC3E}">
        <p14:creationId xmlns:p14="http://schemas.microsoft.com/office/powerpoint/2010/main" xmlns="" val="95347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B6E8C5-1CC7-4102-9CED-3AA30D8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064566" cy="3777622"/>
          </a:xfrm>
        </p:spPr>
        <p:txBody>
          <a:bodyPr>
            <a:normAutofit/>
          </a:bodyPr>
          <a:lstStyle/>
          <a:p>
            <a:r>
              <a:rPr lang="ru-RU" sz="2400" dirty="0"/>
              <a:t>Музыка обладает возможностями передавать свет и тень, различные цвета и очертания. Сегодня дети убедились в возможностях музыки не только передавать переживания людей, но и об умении «Рисовать» окружающий мир.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45BE8F5-DFD8-48F4-8257-64DE9D896B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3054" y="3036907"/>
            <a:ext cx="7365534" cy="2953990"/>
          </a:xfrm>
        </p:spPr>
      </p:pic>
    </p:spTree>
    <p:extLst>
      <p:ext uri="{BB962C8B-B14F-4D97-AF65-F5344CB8AC3E}">
        <p14:creationId xmlns:p14="http://schemas.microsoft.com/office/powerpoint/2010/main" xmlns="" val="130759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D3F1A3-E610-4C1F-B3BC-A2154F341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09"/>
            <a:ext cx="9010497" cy="3128083"/>
          </a:xfrm>
        </p:spPr>
        <p:txBody>
          <a:bodyPr>
            <a:normAutofit/>
          </a:bodyPr>
          <a:lstStyle/>
          <a:p>
            <a:r>
              <a:rPr lang="ru-RU" sz="2800" dirty="0"/>
              <a:t>История знает композиторов, которые умели видеть цвета музыки, у них был цветной слух. Им хотелось., что бы люди, которые слушали их музыку, тоже видели эти цвета. Один из этих композиторов А. Н. Скрябин.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8FAF5ECE-AE1C-4054-B453-14AF097813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457" y="3089275"/>
            <a:ext cx="2904212" cy="3436938"/>
          </a:xfrm>
        </p:spPr>
      </p:pic>
    </p:spTree>
    <p:extLst>
      <p:ext uri="{BB962C8B-B14F-4D97-AF65-F5344CB8AC3E}">
        <p14:creationId xmlns:p14="http://schemas.microsoft.com/office/powerpoint/2010/main" xmlns="" val="425053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BB871F-1666-4877-AB0B-D3C416ACD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09"/>
            <a:ext cx="8143393" cy="3648345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5669636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96</TotalTime>
  <Words>174</Words>
  <Application>Microsoft Office PowerPoint</Application>
  <PresentationFormat>Произвольный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Легкий дым</vt:lpstr>
      <vt:lpstr>«Рисуем музыку. Осенние мелодии в красках» </vt:lpstr>
      <vt:lpstr>Путешествие по книге.  В музыкальном зале есть необычная книга. На ее страницах картинки, которые книга предлагает выполнить детям. Эта необычная книга отправилась в путешествие по детскому саду и попала в подготовительную группу «Радуга».  А что из это вышло вы увидите далее..</vt:lpstr>
      <vt:lpstr>Волшебная книга, открыв свои страницы предложила детям послушать осенние мелодии</vt:lpstr>
      <vt:lpstr>Ребята так были восхищены лирическими и душевными мелодиями произведения «Октябрь» из цикла «Времена года»  П. И. Чайковского, что захотели оставить эти воспоминания на бумаге. В этот момент, в  каждом из детей ,открылся поток фантазий и на бумаге стали появляться  акварельная музыка.</vt:lpstr>
      <vt:lpstr>Музыка обладает возможностями передавать свет и тень, различные цвета и очертания. Сегодня дети убедились в возможностях музыки не только передавать переживания людей, но и об умении «Рисовать» окружающий мир.</vt:lpstr>
      <vt:lpstr>История знает композиторов, которые умели видеть цвета музыки, у них был цветной слух. Им хотелось., что бы люди, которые слушали их музыку, тоже видели эти цвета. Один из этих композиторов А. Н. Скрябин.</vt:lpstr>
      <vt:lpstr>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«Музыкальная графика, как средство эмоционального развития дошкольников. Рисуем музыку»</dc:title>
  <dc:creator>HONOR</dc:creator>
  <cp:lastModifiedBy>Ольга</cp:lastModifiedBy>
  <cp:revision>8</cp:revision>
  <dcterms:created xsi:type="dcterms:W3CDTF">2024-11-14T10:15:22Z</dcterms:created>
  <dcterms:modified xsi:type="dcterms:W3CDTF">2024-12-02T06:51:38Z</dcterms:modified>
</cp:coreProperties>
</file>