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7" r:id="rId13"/>
    <p:sldId id="271" r:id="rId14"/>
    <p:sldId id="270" r:id="rId15"/>
    <p:sldId id="273" r:id="rId16"/>
    <p:sldId id="272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GDfIhR7MbhuKO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ncc1ejllE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GDfIhR7MbhuKOg" TargetMode="External"/><Relationship Id="rId3" Type="http://schemas.openxmlformats.org/officeDocument/2006/relationships/hyperlink" Target="https://youtu.be/IMTOLpqoMLo" TargetMode="External"/><Relationship Id="rId7" Type="http://schemas.openxmlformats.org/officeDocument/2006/relationships/hyperlink" Target="http://old.redstar.ru/2011/12/02_12/6_03.html" TargetMode="External"/><Relationship Id="rId12" Type="http://schemas.openxmlformats.org/officeDocument/2006/relationships/hyperlink" Target="https://yandex.ru/images/" TargetMode="External"/><Relationship Id="rId2" Type="http://schemas.openxmlformats.org/officeDocument/2006/relationships/hyperlink" Target="https://www.kp.ru/daily/26509.7/338115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ampionat.com/other/article-3267261-11-let-nazad-pogib-uchitel-fizkultury-ivan-kanidi.html" TargetMode="External"/><Relationship Id="rId11" Type="http://schemas.openxmlformats.org/officeDocument/2006/relationships/hyperlink" Target="https://disk.yandex.ru/i/0UjoaK53FzNNlA" TargetMode="External"/><Relationship Id="rId5" Type="http://schemas.openxmlformats.org/officeDocument/2006/relationships/hyperlink" Target="https://youtu.be/9dsV7cEiXCc" TargetMode="External"/><Relationship Id="rId10" Type="http://schemas.openxmlformats.org/officeDocument/2006/relationships/hyperlink" Target="https://www.kp.ru/putevoditel/spetsproekty/geroi-z/" TargetMode="External"/><Relationship Id="rId4" Type="http://schemas.openxmlformats.org/officeDocument/2006/relationships/hyperlink" Target="https://lenta.ru/articles/2021/07/10/bratia/" TargetMode="External"/><Relationship Id="rId9" Type="http://schemas.openxmlformats.org/officeDocument/2006/relationships/hyperlink" Target="https://youtu.be/gncc1ejll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MTOLpqoML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dsV7cEiXC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" y="1844824"/>
            <a:ext cx="4375334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1243428">
            <a:off x="-255650" y="28145"/>
            <a:ext cx="95382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ГЕРОИ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НАШЕГО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ВРЕМЕНИ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https://documents.infourok.ru/663c55ee-5773-48a5-9442-900f9e3ec0a9/0/image19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4639605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59679"/>
            <a:ext cx="5294362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0" y="1859679"/>
            <a:ext cx="4734997" cy="4896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33" y="1859680"/>
            <a:ext cx="62605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"/>
            <a:ext cx="9144000" cy="68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342" cy="5805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34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488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https://disk.yandex.ru/i/GDfIhR7MbhuKOg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8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История простого солдата Российской армии Антона Буранова.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3" y="980727"/>
            <a:ext cx="8458390" cy="53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4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332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https://youtu.be/gncc1ejllEs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14" y="887311"/>
            <a:ext cx="9144000" cy="5085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65" y="980728"/>
            <a:ext cx="9144000" cy="4300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65" y="923257"/>
            <a:ext cx="9144000" cy="4557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45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105835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https://www.kp.ru/putevoditel/spetsproekty/geroi-z/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3156" y="332656"/>
            <a:ext cx="8750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Видеоролик – Герои России на Украине</a:t>
            </a:r>
          </a:p>
        </p:txBody>
      </p:sp>
    </p:spTree>
    <p:extLst>
      <p:ext uri="{BB962C8B-B14F-4D97-AF65-F5344CB8AC3E}">
        <p14:creationId xmlns:p14="http://schemas.microsoft.com/office/powerpoint/2010/main" val="21727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6768" y="1484784"/>
            <a:ext cx="92170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/>
              <a:t>«Невозможно всегда быть героем, но всегда можно оставаться человеком».</a:t>
            </a:r>
            <a:r>
              <a:rPr lang="ru-RU" sz="5400" dirty="0"/>
              <a:t> 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3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871296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Владимир Николаевич </a:t>
            </a:r>
            <a:r>
              <a:rPr lang="ru-RU" sz="3600" dirty="0" err="1" smtClean="0">
                <a:solidFill>
                  <a:schemeClr val="bg1"/>
                </a:solidFill>
              </a:rPr>
              <a:t>Крупин</a:t>
            </a:r>
            <a:r>
              <a:rPr lang="ru-RU" sz="36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«</a:t>
            </a:r>
            <a:r>
              <a:rPr lang="ru-RU" sz="5400" b="1" dirty="0">
                <a:solidFill>
                  <a:srgbClr val="00B0F0"/>
                </a:solidFill>
              </a:rPr>
              <a:t>У нас нет запасной </a:t>
            </a:r>
            <a:r>
              <a:rPr lang="ru-RU" sz="5400" b="1" dirty="0" err="1" smtClean="0">
                <a:solidFill>
                  <a:srgbClr val="FF0000"/>
                </a:solidFill>
              </a:rPr>
              <a:t>Родины,только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Россия»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4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Список использованной </a:t>
            </a:r>
            <a:r>
              <a:rPr lang="ru-RU" b="1" dirty="0" smtClean="0"/>
              <a:t>литературы и интернет ресурсы:</a:t>
            </a:r>
            <a:endParaRPr lang="ru-RU" dirty="0"/>
          </a:p>
          <a:p>
            <a:r>
              <a:rPr lang="ru-RU" b="1" dirty="0"/>
              <a:t>Толковый словарь Ожегова</a:t>
            </a:r>
            <a:endParaRPr lang="ru-RU" dirty="0"/>
          </a:p>
          <a:p>
            <a:r>
              <a:rPr lang="ru-RU" b="1" u="sng" dirty="0">
                <a:hlinkClick r:id="rId2"/>
              </a:rPr>
              <a:t>https://www.kp.ru/daily/26509.7/3381155/</a:t>
            </a:r>
            <a:endParaRPr lang="ru-RU" dirty="0"/>
          </a:p>
          <a:p>
            <a:r>
              <a:rPr lang="en-US" b="1" u="sng" dirty="0">
                <a:hlinkClick r:id="rId3"/>
              </a:rPr>
              <a:t>https</a:t>
            </a:r>
            <a:r>
              <a:rPr lang="ru-RU" b="1" u="sng" dirty="0">
                <a:hlinkClick r:id="rId3"/>
              </a:rPr>
              <a:t>://</a:t>
            </a:r>
            <a:r>
              <a:rPr lang="en-US" b="1" u="sng" dirty="0" err="1">
                <a:hlinkClick r:id="rId3"/>
              </a:rPr>
              <a:t>youtu</a:t>
            </a:r>
            <a:r>
              <a:rPr lang="ru-RU" b="1" u="sng" dirty="0">
                <a:hlinkClick r:id="rId3"/>
              </a:rPr>
              <a:t>.</a:t>
            </a:r>
            <a:r>
              <a:rPr lang="en-US" b="1" u="sng" dirty="0">
                <a:hlinkClick r:id="rId3"/>
              </a:rPr>
              <a:t>be</a:t>
            </a:r>
            <a:r>
              <a:rPr lang="ru-RU" b="1" u="sng" dirty="0">
                <a:hlinkClick r:id="rId3"/>
              </a:rPr>
              <a:t>/</a:t>
            </a:r>
            <a:r>
              <a:rPr lang="en-US" b="1" u="sng" dirty="0" err="1">
                <a:hlinkClick r:id="rId3"/>
              </a:rPr>
              <a:t>IMTOLpqoMLo</a:t>
            </a:r>
            <a:endParaRPr lang="ru-RU" dirty="0"/>
          </a:p>
          <a:p>
            <a:r>
              <a:rPr lang="ru-RU" b="1" u="sng" dirty="0">
                <a:hlinkClick r:id="rId4"/>
              </a:rPr>
              <a:t>https://lenta.ru/articles/2021/07/10/bratia/</a:t>
            </a:r>
            <a:endParaRPr lang="ru-RU" dirty="0"/>
          </a:p>
          <a:p>
            <a:r>
              <a:rPr lang="en-US" b="1" u="sng" dirty="0">
                <a:hlinkClick r:id="rId5"/>
              </a:rPr>
              <a:t>https</a:t>
            </a:r>
            <a:r>
              <a:rPr lang="ru-RU" b="1" u="sng" dirty="0">
                <a:hlinkClick r:id="rId5"/>
              </a:rPr>
              <a:t>://</a:t>
            </a:r>
            <a:r>
              <a:rPr lang="en-US" b="1" u="sng" dirty="0" err="1">
                <a:hlinkClick r:id="rId5"/>
              </a:rPr>
              <a:t>youtu</a:t>
            </a:r>
            <a:r>
              <a:rPr lang="ru-RU" b="1" u="sng" dirty="0">
                <a:hlinkClick r:id="rId5"/>
              </a:rPr>
              <a:t>.</a:t>
            </a:r>
            <a:r>
              <a:rPr lang="en-US" b="1" u="sng" dirty="0">
                <a:hlinkClick r:id="rId5"/>
              </a:rPr>
              <a:t>be</a:t>
            </a:r>
            <a:r>
              <a:rPr lang="ru-RU" b="1" u="sng" dirty="0">
                <a:hlinkClick r:id="rId5"/>
              </a:rPr>
              <a:t>/9</a:t>
            </a:r>
            <a:r>
              <a:rPr lang="en-US" b="1" u="sng" dirty="0" err="1">
                <a:hlinkClick r:id="rId5"/>
              </a:rPr>
              <a:t>dsV</a:t>
            </a:r>
            <a:r>
              <a:rPr lang="ru-RU" b="1" u="sng" dirty="0">
                <a:hlinkClick r:id="rId5"/>
              </a:rPr>
              <a:t>7</a:t>
            </a:r>
            <a:r>
              <a:rPr lang="en-US" b="1" u="sng" dirty="0" err="1">
                <a:hlinkClick r:id="rId5"/>
              </a:rPr>
              <a:t>cEiXCc</a:t>
            </a:r>
            <a:endParaRPr lang="ru-RU" dirty="0"/>
          </a:p>
          <a:p>
            <a:r>
              <a:rPr lang="ru-RU" b="1" u="sng" dirty="0">
                <a:hlinkClick r:id="rId6"/>
              </a:rPr>
              <a:t>https://www.championat.com/other/article-3267261-11-let-nazad-pogib-uchitel-fizkultury-ivan-kanidi.html</a:t>
            </a:r>
            <a:endParaRPr lang="ru-RU" dirty="0"/>
          </a:p>
          <a:p>
            <a:r>
              <a:rPr lang="ru-RU" b="1" u="sng" dirty="0">
                <a:hlinkClick r:id="rId7"/>
              </a:rPr>
              <a:t>http://old.redstar.ru/2011/12/02_12/6_03.html</a:t>
            </a:r>
            <a:endParaRPr lang="ru-RU" dirty="0"/>
          </a:p>
          <a:p>
            <a:r>
              <a:rPr lang="en-US" b="1" u="sng" dirty="0">
                <a:hlinkClick r:id="rId8"/>
              </a:rPr>
              <a:t>https</a:t>
            </a:r>
            <a:r>
              <a:rPr lang="ru-RU" b="1" u="sng" dirty="0">
                <a:hlinkClick r:id="rId8"/>
              </a:rPr>
              <a:t>://</a:t>
            </a:r>
            <a:r>
              <a:rPr lang="en-US" b="1" u="sng" dirty="0">
                <a:hlinkClick r:id="rId8"/>
              </a:rPr>
              <a:t>disk</a:t>
            </a:r>
            <a:r>
              <a:rPr lang="ru-RU" b="1" u="sng" dirty="0">
                <a:hlinkClick r:id="rId8"/>
              </a:rPr>
              <a:t>.</a:t>
            </a:r>
            <a:r>
              <a:rPr lang="en-US" b="1" u="sng" dirty="0" err="1">
                <a:hlinkClick r:id="rId8"/>
              </a:rPr>
              <a:t>yandex</a:t>
            </a:r>
            <a:r>
              <a:rPr lang="ru-RU" b="1" u="sng" dirty="0">
                <a:hlinkClick r:id="rId8"/>
              </a:rPr>
              <a:t>.</a:t>
            </a:r>
            <a:r>
              <a:rPr lang="en-US" b="1" u="sng" dirty="0" err="1">
                <a:hlinkClick r:id="rId8"/>
              </a:rPr>
              <a:t>ru</a:t>
            </a:r>
            <a:r>
              <a:rPr lang="ru-RU" b="1" u="sng" dirty="0">
                <a:hlinkClick r:id="rId8"/>
              </a:rPr>
              <a:t>/</a:t>
            </a:r>
            <a:r>
              <a:rPr lang="en-US" b="1" u="sng" dirty="0">
                <a:hlinkClick r:id="rId8"/>
              </a:rPr>
              <a:t>i</a:t>
            </a:r>
            <a:r>
              <a:rPr lang="ru-RU" b="1" u="sng" dirty="0">
                <a:hlinkClick r:id="rId8"/>
              </a:rPr>
              <a:t>/</a:t>
            </a:r>
            <a:r>
              <a:rPr lang="en-US" b="1" u="sng" dirty="0" err="1">
                <a:hlinkClick r:id="rId8"/>
              </a:rPr>
              <a:t>GDfIhR</a:t>
            </a:r>
            <a:r>
              <a:rPr lang="ru-RU" b="1" u="sng" dirty="0">
                <a:hlinkClick r:id="rId8"/>
              </a:rPr>
              <a:t>7</a:t>
            </a:r>
            <a:r>
              <a:rPr lang="en-US" b="1" u="sng" dirty="0" err="1">
                <a:hlinkClick r:id="rId8"/>
              </a:rPr>
              <a:t>MbhuKOg</a:t>
            </a:r>
            <a:endParaRPr lang="ru-RU" dirty="0"/>
          </a:p>
          <a:p>
            <a:r>
              <a:rPr lang="en-US" b="1" u="sng" dirty="0">
                <a:hlinkClick r:id="rId9"/>
              </a:rPr>
              <a:t>https</a:t>
            </a:r>
            <a:r>
              <a:rPr lang="ru-RU" b="1" u="sng" dirty="0">
                <a:hlinkClick r:id="rId9"/>
              </a:rPr>
              <a:t>://</a:t>
            </a:r>
            <a:r>
              <a:rPr lang="en-US" b="1" u="sng" dirty="0" err="1">
                <a:hlinkClick r:id="rId9"/>
              </a:rPr>
              <a:t>youtu</a:t>
            </a:r>
            <a:r>
              <a:rPr lang="ru-RU" b="1" u="sng" dirty="0">
                <a:hlinkClick r:id="rId9"/>
              </a:rPr>
              <a:t>.</a:t>
            </a:r>
            <a:r>
              <a:rPr lang="en-US" b="1" u="sng" dirty="0">
                <a:hlinkClick r:id="rId9"/>
              </a:rPr>
              <a:t>be</a:t>
            </a:r>
            <a:r>
              <a:rPr lang="ru-RU" b="1" u="sng" dirty="0">
                <a:hlinkClick r:id="rId9"/>
              </a:rPr>
              <a:t>/</a:t>
            </a:r>
            <a:r>
              <a:rPr lang="en-US" b="1" u="sng" dirty="0" err="1">
                <a:hlinkClick r:id="rId9"/>
              </a:rPr>
              <a:t>gncc</a:t>
            </a:r>
            <a:r>
              <a:rPr lang="ru-RU" b="1" u="sng" dirty="0">
                <a:hlinkClick r:id="rId9"/>
              </a:rPr>
              <a:t>1</a:t>
            </a:r>
            <a:r>
              <a:rPr lang="en-US" b="1" u="sng" dirty="0" err="1">
                <a:hlinkClick r:id="rId9"/>
              </a:rPr>
              <a:t>ejllEs</a:t>
            </a:r>
            <a:endParaRPr lang="ru-RU" dirty="0"/>
          </a:p>
          <a:p>
            <a:r>
              <a:rPr lang="en-US" b="1" u="sng" dirty="0">
                <a:hlinkClick r:id="rId10"/>
              </a:rPr>
              <a:t>https</a:t>
            </a:r>
            <a:r>
              <a:rPr lang="ru-RU" b="1" u="sng" dirty="0">
                <a:hlinkClick r:id="rId10"/>
              </a:rPr>
              <a:t>://</a:t>
            </a:r>
            <a:r>
              <a:rPr lang="en-US" b="1" u="sng" dirty="0">
                <a:hlinkClick r:id="rId10"/>
              </a:rPr>
              <a:t>www</a:t>
            </a:r>
            <a:r>
              <a:rPr lang="ru-RU" b="1" u="sng" dirty="0">
                <a:hlinkClick r:id="rId10"/>
              </a:rPr>
              <a:t>.</a:t>
            </a:r>
            <a:r>
              <a:rPr lang="en-US" b="1" u="sng" dirty="0" err="1">
                <a:hlinkClick r:id="rId10"/>
              </a:rPr>
              <a:t>kp</a:t>
            </a:r>
            <a:r>
              <a:rPr lang="ru-RU" b="1" u="sng" dirty="0">
                <a:hlinkClick r:id="rId10"/>
              </a:rPr>
              <a:t>.</a:t>
            </a:r>
            <a:r>
              <a:rPr lang="en-US" b="1" u="sng" dirty="0" err="1">
                <a:hlinkClick r:id="rId10"/>
              </a:rPr>
              <a:t>ru</a:t>
            </a:r>
            <a:r>
              <a:rPr lang="ru-RU" b="1" u="sng" dirty="0">
                <a:hlinkClick r:id="rId10"/>
              </a:rPr>
              <a:t>/</a:t>
            </a:r>
            <a:r>
              <a:rPr lang="en-US" b="1" u="sng" dirty="0" err="1">
                <a:hlinkClick r:id="rId10"/>
              </a:rPr>
              <a:t>putevoditel</a:t>
            </a:r>
            <a:r>
              <a:rPr lang="ru-RU" b="1" u="sng" dirty="0">
                <a:hlinkClick r:id="rId10"/>
              </a:rPr>
              <a:t>/</a:t>
            </a:r>
            <a:r>
              <a:rPr lang="en-US" b="1" u="sng" dirty="0" err="1">
                <a:hlinkClick r:id="rId10"/>
              </a:rPr>
              <a:t>spetsproekty</a:t>
            </a:r>
            <a:r>
              <a:rPr lang="ru-RU" b="1" u="sng" dirty="0">
                <a:hlinkClick r:id="rId10"/>
              </a:rPr>
              <a:t>/</a:t>
            </a:r>
            <a:r>
              <a:rPr lang="en-US" b="1" u="sng" dirty="0" err="1">
                <a:hlinkClick r:id="rId10"/>
              </a:rPr>
              <a:t>geroi</a:t>
            </a:r>
            <a:r>
              <a:rPr lang="ru-RU" b="1" u="sng" dirty="0">
                <a:hlinkClick r:id="rId10"/>
              </a:rPr>
              <a:t>-</a:t>
            </a:r>
            <a:r>
              <a:rPr lang="en-US" b="1" u="sng" dirty="0">
                <a:hlinkClick r:id="rId10"/>
              </a:rPr>
              <a:t>z</a:t>
            </a:r>
            <a:r>
              <a:rPr lang="ru-RU" b="1" u="sng" dirty="0">
                <a:hlinkClick r:id="rId10"/>
              </a:rPr>
              <a:t>/</a:t>
            </a:r>
            <a:endParaRPr lang="ru-RU" dirty="0"/>
          </a:p>
          <a:p>
            <a:r>
              <a:rPr lang="ru-RU" i="1" u="sng" dirty="0">
                <a:hlinkClick r:id="rId11"/>
              </a:rPr>
              <a:t>https://</a:t>
            </a:r>
            <a:r>
              <a:rPr lang="ru-RU" i="1" u="sng" dirty="0" smtClean="0">
                <a:hlinkClick r:id="rId11"/>
              </a:rPr>
              <a:t>disk.yandex.ru/i/0UjoaK53FzNNlA</a:t>
            </a:r>
            <a:endParaRPr lang="ru-RU" i="1" u="sng" dirty="0" smtClean="0"/>
          </a:p>
          <a:p>
            <a:r>
              <a:rPr lang="en-US" dirty="0">
                <a:hlinkClick r:id="rId12"/>
              </a:rPr>
              <a:t>https://yandex.ru/images</a:t>
            </a:r>
            <a:r>
              <a:rPr lang="en-US" dirty="0" smtClean="0">
                <a:hlinkClick r:id="rId12"/>
              </a:rPr>
              <a:t>/</a:t>
            </a:r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8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/>
            <a:r>
              <a:rPr lang="ru-RU" sz="5400" b="1" dirty="0"/>
              <a:t>«Герой – не тот, кто не знает страха, а тот кто умеет побороть его в себе».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335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188640"/>
            <a:ext cx="33843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ГЕРОЙ: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1) выдающийся своей храбростью, доблестью, самоотверженностью человек, совершающий подвиги;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2) главное действующее лицо литературного произведения;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3) лицо, воплощающее в себе характерные черты эпохи, среды;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4) лицо, привлекающее к себе внимание чем – </a:t>
            </a:r>
            <a:r>
              <a:rPr lang="ru-RU" sz="3200" dirty="0" err="1" smtClean="0">
                <a:solidFill>
                  <a:srgbClr val="00B050"/>
                </a:solidFill>
              </a:rPr>
              <a:t>нибудь</a:t>
            </a:r>
            <a:r>
              <a:rPr lang="ru-RU" sz="3200" dirty="0" smtClean="0">
                <a:solidFill>
                  <a:srgbClr val="00B050"/>
                </a:solidFill>
              </a:rPr>
              <a:t> или являющееся предметом восхищения, подражания.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0983" y="332656"/>
            <a:ext cx="60420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 О Д В И Г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2" y="236434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САМООТВЕРЖЕННЫЙ  ГЕРОИЧЕСКИЙ ПОСТУПОК.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506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6224"/>
            <a:ext cx="7231706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620688"/>
            <a:ext cx="564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youtu.be/IMTOLpqoMLo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4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ocuments.infourok.ru/663c55ee-5773-48a5-9442-900f9e3ec0a9/0/image19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5" y="-26186"/>
            <a:ext cx="8352928" cy="65527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8890" y="6021288"/>
            <a:ext cx="6876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Магомед </a:t>
            </a:r>
            <a:r>
              <a:rPr lang="ru-RU" sz="5400" dirty="0" err="1">
                <a:solidFill>
                  <a:schemeClr val="bg1"/>
                </a:solidFill>
              </a:rPr>
              <a:t>Нурбагандов</a:t>
            </a:r>
            <a:endParaRPr lang="ru-RU" sz="54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4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3011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youtu.be/9dsV7cEiXCc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2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71437"/>
            <a:ext cx="8572500" cy="67151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9507" y="5877272"/>
            <a:ext cx="8480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/>
              <a:t>Иван Константинович </a:t>
            </a:r>
            <a:r>
              <a:rPr lang="ru-RU" sz="4400" dirty="0" err="1"/>
              <a:t>Каниди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84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295</TotalTime>
  <Words>232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25</cp:revision>
  <dcterms:created xsi:type="dcterms:W3CDTF">2022-06-25T07:10:55Z</dcterms:created>
  <dcterms:modified xsi:type="dcterms:W3CDTF">2023-01-09T13:09:01Z</dcterms:modified>
</cp:coreProperties>
</file>