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0" r:id="rId3"/>
    <p:sldId id="263" r:id="rId4"/>
    <p:sldId id="276" r:id="rId5"/>
    <p:sldId id="277" r:id="rId6"/>
    <p:sldId id="278" r:id="rId7"/>
    <p:sldId id="279" r:id="rId8"/>
    <p:sldId id="280" r:id="rId9"/>
    <p:sldId id="281" r:id="rId10"/>
    <p:sldId id="283" r:id="rId11"/>
    <p:sldId id="284" r:id="rId12"/>
    <p:sldId id="27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739" autoAdjust="0"/>
    <p:restoredTop sz="94616" autoAdjust="0"/>
  </p:normalViewPr>
  <p:slideViewPr>
    <p:cSldViewPr>
      <p:cViewPr>
        <p:scale>
          <a:sx n="100" d="100"/>
          <a:sy n="100" d="100"/>
        </p:scale>
        <p:origin x="474" y="594"/>
      </p:cViewPr>
      <p:guideLst>
        <p:guide orient="horz" pos="2160"/>
        <p:guide pos="2880"/>
      </p:guideLst>
    </p:cSldViewPr>
  </p:slideViewPr>
  <p:outlineViewPr>
    <p:cViewPr>
      <p:scale>
        <a:sx n="33" d="100"/>
        <a:sy n="33" d="100"/>
      </p:scale>
      <p:origin x="246" y="369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A6164-B4CC-4CC1-8603-9F0B0763D488}" type="datetimeFigureOut">
              <a:rPr lang="ru-RU" smtClean="0"/>
              <a:pPr/>
              <a:t>06.12.2022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82AAA-3954-4704-B7CE-9738C8FB31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06.12.2022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endParaRPr lang="en-US" dirty="0" smtClean="0">
              <a:solidFill>
                <a:srgbClr val="00B050"/>
              </a:solidFill>
            </a:endParaRPr>
          </a:p>
          <a:p>
            <a:pPr algn="ctr">
              <a:buNone/>
            </a:pPr>
            <a:endParaRPr lang="ru-RU" b="1" dirty="0" smtClean="0">
              <a:solidFill>
                <a:srgbClr val="00B050"/>
              </a:solidFill>
            </a:endParaRPr>
          </a:p>
          <a:p>
            <a:pPr algn="ctr">
              <a:buNone/>
            </a:pPr>
            <a:endParaRPr lang="ru-RU" b="1" dirty="0" smtClean="0">
              <a:solidFill>
                <a:srgbClr val="00B050"/>
              </a:solidFill>
            </a:endParaRPr>
          </a:p>
          <a:p>
            <a:pPr algn="ctr">
              <a:buNone/>
            </a:pPr>
            <a:r>
              <a:rPr lang="ru-RU" b="1" dirty="0" smtClean="0">
                <a:solidFill>
                  <a:srgbClr val="00B050"/>
                </a:solidFill>
              </a:rPr>
              <a:t>История появления денег</a:t>
            </a:r>
          </a:p>
          <a:p>
            <a:pPr algn="ctr">
              <a:buNone/>
            </a:pPr>
            <a:endParaRPr lang="en-US" b="1"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en-US" dirty="0" smtClean="0">
              <a:solidFill>
                <a:srgbClr val="00B050"/>
              </a:solidFill>
            </a:endParaRPr>
          </a:p>
          <a:p>
            <a:pPr algn="ctr">
              <a:buNone/>
            </a:pPr>
            <a:endParaRPr lang="ru-RU" dirty="0">
              <a:solidFill>
                <a:srgbClr val="00B050"/>
              </a:solidFill>
            </a:endParaRPr>
          </a:p>
        </p:txBody>
      </p:sp>
    </p:spTree>
  </p:cSld>
  <p:clrMapOvr>
    <a:masterClrMapping/>
  </p:clrMapOvr>
  <p:transition spd="med" advClick="0">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1214414" y="-285776"/>
            <a:ext cx="7715304" cy="1477328"/>
          </a:xfrm>
          <a:prstGeom prst="rect">
            <a:avLst/>
          </a:prstGeom>
        </p:spPr>
        <p:txBody>
          <a:bodyPr wrap="square">
            <a:spAutoFit/>
          </a:bodyPr>
          <a:lstStyle/>
          <a:p>
            <a:pPr algn="ctr"/>
            <a:endParaRPr lang="ru-RU" dirty="0" smtClean="0"/>
          </a:p>
          <a:p>
            <a:pPr algn="ctr"/>
            <a:endParaRPr lang="ru-RU" dirty="0" smtClean="0"/>
          </a:p>
          <a:p>
            <a:pPr algn="ctr"/>
            <a:r>
              <a:rPr lang="ru-RU" dirty="0" smtClean="0">
                <a:latin typeface="Times New Roman" pitchFamily="18" charset="0"/>
                <a:cs typeface="Times New Roman" pitchFamily="18" charset="0"/>
              </a:rPr>
              <a:t>Какого номинала бывают современные монеты?</a:t>
            </a:r>
            <a:endParaRPr lang="ru-RU" dirty="0" smtClean="0">
              <a:latin typeface="Times New Roman" pitchFamily="18" charset="0"/>
              <a:cs typeface="Times New Roman" pitchFamily="18" charset="0"/>
            </a:endParaRPr>
          </a:p>
          <a:p>
            <a:pPr algn="ctr"/>
            <a:endParaRPr lang="ru-RU" dirty="0" smtClean="0"/>
          </a:p>
          <a:p>
            <a:pPr algn="ctr"/>
            <a:endParaRPr lang="ru-RU" dirty="0"/>
          </a:p>
        </p:txBody>
      </p:sp>
      <p:sp>
        <p:nvSpPr>
          <p:cNvPr id="33798" name="AutoShape 6" descr="https://stihi.ru/pics/2020/09/04/18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938" name="Picture 2" descr="C:\Users\User\Downloads\upl_1592478781_49942.jpg"/>
          <p:cNvPicPr>
            <a:picLocks noGrp="1" noChangeAspect="1" noChangeArrowheads="1"/>
          </p:cNvPicPr>
          <p:nvPr>
            <p:ph idx="1"/>
          </p:nvPr>
        </p:nvPicPr>
        <p:blipFill>
          <a:blip r:embed="rId3"/>
          <a:srcRect/>
          <a:stretch>
            <a:fillRect/>
          </a:stretch>
        </p:blipFill>
        <p:spPr bwMode="auto">
          <a:xfrm>
            <a:off x="2928926" y="1571612"/>
            <a:ext cx="3429024" cy="3419139"/>
          </a:xfrm>
          <a:prstGeom prst="rect">
            <a:avLst/>
          </a:prstGeom>
          <a:noFill/>
        </p:spPr>
      </p:pic>
    </p:spTree>
  </p:cSld>
  <p:clrMapOvr>
    <a:masterClrMapping/>
  </p:clrMapOvr>
  <p:transition spd="slow" advClick="0">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285776"/>
            <a:ext cx="6643734" cy="1508105"/>
          </a:xfrm>
          <a:prstGeom prst="rect">
            <a:avLst/>
          </a:prstGeom>
        </p:spPr>
        <p:txBody>
          <a:bodyPr wrap="square">
            <a:spAutoFit/>
          </a:bodyPr>
          <a:lstStyle/>
          <a:p>
            <a:pPr algn="ctr"/>
            <a:endParaRPr lang="ru-RU" dirty="0" smtClean="0"/>
          </a:p>
          <a:p>
            <a:pPr algn="ctr"/>
            <a:endParaRPr lang="ru-RU" dirty="0" smtClean="0"/>
          </a:p>
          <a:p>
            <a:pPr algn="ctr"/>
            <a:r>
              <a:rPr lang="ru-RU" sz="2000" dirty="0" smtClean="0">
                <a:latin typeface="Times New Roman" pitchFamily="18" charset="0"/>
                <a:cs typeface="Times New Roman" pitchFamily="18" charset="0"/>
              </a:rPr>
              <a:t>Какого номинала бывают современные купюры?</a:t>
            </a:r>
            <a:endParaRPr lang="ru-RU" sz="2000" dirty="0" smtClean="0">
              <a:latin typeface="Times New Roman" pitchFamily="18" charset="0"/>
              <a:cs typeface="Times New Roman" pitchFamily="18" charset="0"/>
            </a:endParaRPr>
          </a:p>
          <a:p>
            <a:pPr algn="ctr"/>
            <a:endParaRPr lang="ru-RU" dirty="0" smtClean="0"/>
          </a:p>
          <a:p>
            <a:pPr algn="ctr"/>
            <a:endParaRPr lang="ru-RU" dirty="0"/>
          </a:p>
        </p:txBody>
      </p:sp>
      <p:sp>
        <p:nvSpPr>
          <p:cNvPr id="33798" name="AutoShape 6" descr="https://stihi.ru/pics/2020/09/04/18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0962" name="Picture 2" descr="C:\Users\User\Downloads\d295e64b7fcdba498c5787635a2a918e.jpeg"/>
          <p:cNvPicPr>
            <a:picLocks noGrp="1" noChangeAspect="1" noChangeArrowheads="1"/>
          </p:cNvPicPr>
          <p:nvPr>
            <p:ph idx="1"/>
          </p:nvPr>
        </p:nvPicPr>
        <p:blipFill>
          <a:blip r:embed="rId3"/>
          <a:srcRect/>
          <a:stretch>
            <a:fillRect/>
          </a:stretch>
        </p:blipFill>
        <p:spPr bwMode="auto">
          <a:xfrm>
            <a:off x="1554691" y="862786"/>
            <a:ext cx="7017837" cy="5263378"/>
          </a:xfrm>
          <a:prstGeom prst="rect">
            <a:avLst/>
          </a:prstGeom>
          <a:noFill/>
        </p:spPr>
      </p:pic>
    </p:spTree>
  </p:cSld>
  <p:clrMapOvr>
    <a:masterClrMapping/>
  </p:clrMapOvr>
  <p:transition spd="slow" advClick="0">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8900000" scaled="1"/>
          <a:tileRect/>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dirty="0" smtClean="0"/>
              <a:t>СПАСИБО ЗА ВНИМАНИЕ!!!</a:t>
            </a:r>
            <a:endParaRPr lang="ru-RU" dirty="0"/>
          </a:p>
        </p:txBody>
      </p:sp>
    </p:spTree>
  </p:cSld>
  <p:clrMapOvr>
    <a:masterClrMapping/>
  </p:clrMapOvr>
  <p:transition spd="slow" advClick="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endParaRPr lang="ru-RU" dirty="0" smtClean="0"/>
          </a:p>
          <a:p>
            <a:endParaRPr lang="ru-RU" dirty="0"/>
          </a:p>
        </p:txBody>
      </p:sp>
      <p:pic>
        <p:nvPicPr>
          <p:cNvPr id="2050" name="Picture 2" descr="C:\Users\User\Downloads\a9563b9c411ee8537b1d51ec8419acec-800x.jpg"/>
          <p:cNvPicPr>
            <a:picLocks noChangeAspect="1" noChangeArrowheads="1"/>
          </p:cNvPicPr>
          <p:nvPr/>
        </p:nvPicPr>
        <p:blipFill>
          <a:blip r:embed="rId3"/>
          <a:srcRect/>
          <a:stretch>
            <a:fillRect/>
          </a:stretch>
        </p:blipFill>
        <p:spPr bwMode="auto">
          <a:xfrm>
            <a:off x="762000" y="571500"/>
            <a:ext cx="7620000" cy="5715000"/>
          </a:xfrm>
          <a:prstGeom prst="rect">
            <a:avLst/>
          </a:prstGeom>
          <a:noFill/>
        </p:spPr>
      </p:pic>
    </p:spTree>
  </p:cSld>
  <p:clrMapOvr>
    <a:masterClrMapping/>
  </p:clrMapOvr>
  <p:transition spd="med" advClick="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928662" y="0"/>
            <a:ext cx="7143800" cy="3693319"/>
          </a:xfrm>
          <a:prstGeom prst="rect">
            <a:avLst/>
          </a:prstGeom>
        </p:spPr>
        <p:txBody>
          <a:bodyPr wrap="square">
            <a:spAutoFit/>
          </a:bodyPr>
          <a:lstStyle/>
          <a:p>
            <a:pPr algn="ctr"/>
            <a:r>
              <a:rPr lang="ru-RU" dirty="0" smtClean="0">
                <a:latin typeface="Times New Roman" pitchFamily="18" charset="0"/>
                <a:cs typeface="Times New Roman" pitchFamily="18" charset="0"/>
              </a:rPr>
              <a:t>Было время, когда человечество еще не знало, что такое деньги. Люди сами изготавливали необходимые для жизни вещи, добывали себе еду. Они охотились, ловили рыбу, работали на земле. Сначала они меняли товар на товар. Кто то менял рыбу на яйца, глиняные горшки менялись на кур, зерно на  масло и многое, многое другое. Но это было неудобно. Чем больше появлялось товаров, тем сложнее было поменять их друг на друга.</a:t>
            </a:r>
          </a:p>
          <a:p>
            <a:pPr algn="ctr"/>
            <a:r>
              <a:rPr lang="ru-RU" b="1" dirty="0" smtClean="0">
                <a:latin typeface="Times New Roman" pitchFamily="18" charset="0"/>
                <a:cs typeface="Times New Roman" pitchFamily="18" charset="0"/>
              </a:rPr>
              <a:t>Такой обмен назывался бартер. </a:t>
            </a:r>
          </a:p>
          <a:p>
            <a:pPr algn="ctr"/>
            <a:r>
              <a:rPr lang="ru-RU" b="1" dirty="0" smtClean="0">
                <a:latin typeface="Times New Roman" pitchFamily="18" charset="0"/>
                <a:cs typeface="Times New Roman" pitchFamily="18" charset="0"/>
              </a:rPr>
              <a:t>Это обмен одного товара на другой.</a:t>
            </a:r>
          </a:p>
          <a:p>
            <a:pPr algn="ctr"/>
            <a:endParaRPr lang="ru-RU" dirty="0" smtClean="0"/>
          </a:p>
          <a:p>
            <a:pPr algn="ctr"/>
            <a:endParaRPr lang="ru-RU" dirty="0" smtClean="0"/>
          </a:p>
          <a:p>
            <a:pPr algn="ctr"/>
            <a:endParaRPr lang="ru-RU" dirty="0" smtClean="0"/>
          </a:p>
          <a:p>
            <a:pPr algn="ctr"/>
            <a:endParaRPr lang="ru-RU" dirty="0"/>
          </a:p>
        </p:txBody>
      </p:sp>
      <p:pic>
        <p:nvPicPr>
          <p:cNvPr id="16386" name="Picture 2" descr="https://avatars.mds.yandex.net/i?id=dd611e243794638e46cbe18c89bc5939-4314285-images-thumbs&amp;n=13&amp;exp=1"/>
          <p:cNvPicPr>
            <a:picLocks noChangeAspect="1" noChangeArrowheads="1"/>
          </p:cNvPicPr>
          <p:nvPr/>
        </p:nvPicPr>
        <p:blipFill>
          <a:blip r:embed="rId3"/>
          <a:srcRect/>
          <a:stretch>
            <a:fillRect/>
          </a:stretch>
        </p:blipFill>
        <p:spPr bwMode="auto">
          <a:xfrm>
            <a:off x="1214415" y="2714620"/>
            <a:ext cx="2714644" cy="3048001"/>
          </a:xfrm>
          <a:prstGeom prst="rect">
            <a:avLst/>
          </a:prstGeom>
          <a:noFill/>
        </p:spPr>
      </p:pic>
      <p:pic>
        <p:nvPicPr>
          <p:cNvPr id="16389" name="Picture 5" descr="C:\Users\User\Downloads\img12.jpg"/>
          <p:cNvPicPr>
            <a:picLocks noChangeAspect="1" noChangeArrowheads="1"/>
          </p:cNvPicPr>
          <p:nvPr/>
        </p:nvPicPr>
        <p:blipFill>
          <a:blip r:embed="rId4"/>
          <a:srcRect/>
          <a:stretch>
            <a:fillRect/>
          </a:stretch>
        </p:blipFill>
        <p:spPr bwMode="auto">
          <a:xfrm>
            <a:off x="4190996" y="2714620"/>
            <a:ext cx="3429003" cy="3000396"/>
          </a:xfrm>
          <a:prstGeom prst="rect">
            <a:avLst/>
          </a:prstGeom>
          <a:noFill/>
        </p:spPr>
      </p:pic>
    </p:spTree>
  </p:cSld>
  <p:clrMapOvr>
    <a:masterClrMapping/>
  </p:clrMapOvr>
  <p:transition spd="slow" advClick="0">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285775"/>
            <a:ext cx="5429288" cy="2031325"/>
          </a:xfrm>
          <a:prstGeom prst="rect">
            <a:avLst/>
          </a:prstGeom>
        </p:spPr>
        <p:txBody>
          <a:bodyPr wrap="square">
            <a:spAutoFit/>
          </a:bodyPr>
          <a:lstStyle/>
          <a:p>
            <a:pPr algn="ctr"/>
            <a:endParaRPr lang="ru-RU" dirty="0" smtClean="0"/>
          </a:p>
          <a:p>
            <a:pPr algn="ctr"/>
            <a:endParaRPr lang="ru-RU" dirty="0" smtClean="0"/>
          </a:p>
          <a:p>
            <a:pPr algn="ctr"/>
            <a:r>
              <a:rPr lang="ru-RU" dirty="0" smtClean="0"/>
              <a:t>Так появились первые деньги. </a:t>
            </a:r>
          </a:p>
          <a:p>
            <a:pPr algn="ctr"/>
            <a:r>
              <a:rPr lang="ru-RU" dirty="0" smtClean="0"/>
              <a:t>Это могло быть все что угодно. Это товарные деньги.</a:t>
            </a:r>
            <a:endParaRPr lang="ru-RU" dirty="0" smtClean="0"/>
          </a:p>
          <a:p>
            <a:pPr algn="ctr"/>
            <a:endParaRPr lang="ru-RU" dirty="0" smtClean="0"/>
          </a:p>
          <a:p>
            <a:pPr algn="ctr"/>
            <a:endParaRPr lang="ru-RU" dirty="0" smtClean="0"/>
          </a:p>
          <a:p>
            <a:pPr algn="ctr"/>
            <a:endParaRPr lang="ru-RU" dirty="0"/>
          </a:p>
        </p:txBody>
      </p:sp>
      <p:sp>
        <p:nvSpPr>
          <p:cNvPr id="33798" name="AutoShape 6" descr="https://stihi.ru/pics/2020/09/04/18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 name="Picture 1" descr="C:\Users\User\Downloads\1838.jpg"/>
          <p:cNvPicPr>
            <a:picLocks noGrp="1" noChangeAspect="1" noChangeArrowheads="1"/>
          </p:cNvPicPr>
          <p:nvPr>
            <p:ph idx="1"/>
          </p:nvPr>
        </p:nvPicPr>
        <p:blipFill>
          <a:blip r:embed="rId3"/>
          <a:srcRect/>
          <a:stretch>
            <a:fillRect/>
          </a:stretch>
        </p:blipFill>
        <p:spPr bwMode="auto">
          <a:xfrm>
            <a:off x="1714480" y="1071546"/>
            <a:ext cx="6797767" cy="4483113"/>
          </a:xfrm>
          <a:prstGeom prst="rect">
            <a:avLst/>
          </a:prstGeom>
          <a:noFill/>
        </p:spPr>
      </p:pic>
    </p:spTree>
  </p:cSld>
  <p:clrMapOvr>
    <a:masterClrMapping/>
  </p:clrMapOvr>
  <p:transition spd="slow" advClick="0">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285775"/>
            <a:ext cx="5000660" cy="3416320"/>
          </a:xfrm>
          <a:prstGeom prst="rect">
            <a:avLst/>
          </a:prstGeom>
        </p:spPr>
        <p:txBody>
          <a:bodyPr wrap="square">
            <a:spAutoFit/>
          </a:bodyPr>
          <a:lstStyle/>
          <a:p>
            <a:pPr algn="ctr"/>
            <a:endParaRPr lang="ru-RU" dirty="0" smtClean="0"/>
          </a:p>
          <a:p>
            <a:pPr algn="ctr"/>
            <a:endParaRPr lang="ru-RU" dirty="0" smtClean="0"/>
          </a:p>
          <a:p>
            <a:pPr algn="ctr"/>
            <a:r>
              <a:rPr lang="ru-RU" dirty="0" smtClean="0"/>
              <a:t>В течение долгого времени люди искали лучшие способы для оплаты за товар. Путешественники обнаружили металлы. Особенно золото и серебро ценилось. Так люди использовали его для торговли и обмена на товар. Например продал один человек мешок соли и получил за это большой слиток золота. А этот слиток мог делить и использовать в качестве денег дальше.</a:t>
            </a:r>
          </a:p>
          <a:p>
            <a:pPr algn="ctr"/>
            <a:endParaRPr lang="ru-RU" dirty="0" smtClean="0"/>
          </a:p>
          <a:p>
            <a:pPr algn="ctr"/>
            <a:endParaRPr lang="ru-RU" dirty="0"/>
          </a:p>
        </p:txBody>
      </p:sp>
      <p:sp>
        <p:nvSpPr>
          <p:cNvPr id="33798" name="AutoShape 6" descr="https://stihi.ru/pics/2020/09/04/18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18" name="Picture 2" descr="C:\Users\User\Downloads\4777c9ad86d9t.jpg"/>
          <p:cNvPicPr>
            <a:picLocks noGrp="1" noChangeAspect="1" noChangeArrowheads="1"/>
          </p:cNvPicPr>
          <p:nvPr>
            <p:ph idx="1"/>
          </p:nvPr>
        </p:nvPicPr>
        <p:blipFill>
          <a:blip r:embed="rId3"/>
          <a:srcRect/>
          <a:stretch>
            <a:fillRect/>
          </a:stretch>
        </p:blipFill>
        <p:spPr bwMode="auto">
          <a:xfrm>
            <a:off x="6024401" y="4286256"/>
            <a:ext cx="2662400" cy="1590784"/>
          </a:xfrm>
          <a:prstGeom prst="rect">
            <a:avLst/>
          </a:prstGeom>
          <a:noFill/>
        </p:spPr>
      </p:pic>
      <p:pic>
        <p:nvPicPr>
          <p:cNvPr id="34821" name="Picture 5" descr="C:\Users\User\Downloads\tass_445887.jpg"/>
          <p:cNvPicPr>
            <a:picLocks noChangeAspect="1" noChangeArrowheads="1"/>
          </p:cNvPicPr>
          <p:nvPr/>
        </p:nvPicPr>
        <p:blipFill>
          <a:blip r:embed="rId4"/>
          <a:srcRect/>
          <a:stretch>
            <a:fillRect/>
          </a:stretch>
        </p:blipFill>
        <p:spPr bwMode="auto">
          <a:xfrm>
            <a:off x="-142908" y="3071810"/>
            <a:ext cx="8890000" cy="3357586"/>
          </a:xfrm>
          <a:prstGeom prst="rect">
            <a:avLst/>
          </a:prstGeom>
          <a:noFill/>
        </p:spPr>
      </p:pic>
    </p:spTree>
  </p:cSld>
  <p:clrMapOvr>
    <a:masterClrMapping/>
  </p:clrMapOvr>
  <p:transition spd="slow" advClick="0">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285775"/>
            <a:ext cx="5000660" cy="2862322"/>
          </a:xfrm>
          <a:prstGeom prst="rect">
            <a:avLst/>
          </a:prstGeom>
        </p:spPr>
        <p:txBody>
          <a:bodyPr wrap="square">
            <a:spAutoFit/>
          </a:bodyPr>
          <a:lstStyle/>
          <a:p>
            <a:pPr algn="ctr"/>
            <a:endParaRPr lang="ru-RU" dirty="0" smtClean="0"/>
          </a:p>
          <a:p>
            <a:pPr algn="ctr"/>
            <a:endParaRPr lang="ru-RU" dirty="0" smtClean="0"/>
          </a:p>
          <a:p>
            <a:pPr algn="ctr"/>
            <a:r>
              <a:rPr lang="ru-RU" dirty="0" smtClean="0"/>
              <a:t>На Руси стали изготавливать деньги – серебряные гривны. Гривны можно было разрубить на несколько частей и использовать в качестве денег. От слова рубить и появилось первое название РУБЛЬ.</a:t>
            </a:r>
          </a:p>
          <a:p>
            <a:pPr algn="ctr"/>
            <a:endParaRPr lang="ru-RU" dirty="0" smtClean="0"/>
          </a:p>
          <a:p>
            <a:pPr algn="ctr"/>
            <a:endParaRPr lang="ru-RU" dirty="0" smtClean="0"/>
          </a:p>
          <a:p>
            <a:pPr algn="ctr"/>
            <a:endParaRPr lang="ru-RU" dirty="0"/>
          </a:p>
        </p:txBody>
      </p:sp>
      <p:sp>
        <p:nvSpPr>
          <p:cNvPr id="33798" name="AutoShape 6" descr="https://stihi.ru/pics/2020/09/04/18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18" name="Picture 2" descr="C:\Users\User\Downloads\4777c9ad86d9t.jpg"/>
          <p:cNvPicPr>
            <a:picLocks noGrp="1" noChangeAspect="1" noChangeArrowheads="1"/>
          </p:cNvPicPr>
          <p:nvPr>
            <p:ph idx="1"/>
          </p:nvPr>
        </p:nvPicPr>
        <p:blipFill>
          <a:blip r:embed="rId3"/>
          <a:srcRect/>
          <a:stretch>
            <a:fillRect/>
          </a:stretch>
        </p:blipFill>
        <p:spPr bwMode="auto">
          <a:xfrm>
            <a:off x="6024401" y="4286256"/>
            <a:ext cx="2662400" cy="1590784"/>
          </a:xfrm>
          <a:prstGeom prst="rect">
            <a:avLst/>
          </a:prstGeom>
          <a:noFill/>
        </p:spPr>
      </p:pic>
      <p:pic>
        <p:nvPicPr>
          <p:cNvPr id="35842" name="Picture 2" descr="C:\Users\User\Downloads\screen15.jpg"/>
          <p:cNvPicPr>
            <a:picLocks noChangeAspect="1" noChangeArrowheads="1"/>
          </p:cNvPicPr>
          <p:nvPr/>
        </p:nvPicPr>
        <p:blipFill>
          <a:blip r:embed="rId4"/>
          <a:srcRect/>
          <a:stretch>
            <a:fillRect/>
          </a:stretch>
        </p:blipFill>
        <p:spPr bwMode="auto">
          <a:xfrm>
            <a:off x="-609600" y="2500306"/>
            <a:ext cx="9753600" cy="3714776"/>
          </a:xfrm>
          <a:prstGeom prst="rect">
            <a:avLst/>
          </a:prstGeom>
          <a:noFill/>
        </p:spPr>
      </p:pic>
    </p:spTree>
  </p:cSld>
  <p:clrMapOvr>
    <a:masterClrMapping/>
  </p:clrMapOvr>
  <p:transition spd="slow" advClick="0">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285776"/>
            <a:ext cx="6643734" cy="2862322"/>
          </a:xfrm>
          <a:prstGeom prst="rect">
            <a:avLst/>
          </a:prstGeom>
        </p:spPr>
        <p:txBody>
          <a:bodyPr wrap="square">
            <a:spAutoFit/>
          </a:bodyPr>
          <a:lstStyle/>
          <a:p>
            <a:pPr algn="ctr"/>
            <a:endParaRPr lang="ru-RU" dirty="0" smtClean="0"/>
          </a:p>
          <a:p>
            <a:pPr algn="ctr"/>
            <a:endParaRPr lang="ru-RU" dirty="0" smtClean="0"/>
          </a:p>
          <a:p>
            <a:pPr algn="ctr"/>
            <a:r>
              <a:rPr lang="ru-RU" dirty="0" smtClean="0">
                <a:latin typeface="Times New Roman" pitchFamily="18" charset="0"/>
                <a:cs typeface="Times New Roman" pitchFamily="18" charset="0"/>
              </a:rPr>
              <a:t>Делить эти гривны было неудобно, а также носить их с собой, так как они были тяжелые, поэтому люди стали чеканить первые монеты. Вот так они выглядели, они были разной формы, неровные по краям, с изображением разных правителей страны.</a:t>
            </a:r>
          </a:p>
          <a:p>
            <a:pPr algn="ctr"/>
            <a:endParaRPr lang="ru-RU" dirty="0" smtClean="0"/>
          </a:p>
          <a:p>
            <a:pPr algn="ctr"/>
            <a:endParaRPr lang="ru-RU" dirty="0" smtClean="0"/>
          </a:p>
          <a:p>
            <a:pPr algn="ctr"/>
            <a:endParaRPr lang="ru-RU" dirty="0" smtClean="0"/>
          </a:p>
          <a:p>
            <a:pPr algn="ctr"/>
            <a:endParaRPr lang="ru-RU" dirty="0"/>
          </a:p>
        </p:txBody>
      </p:sp>
      <p:sp>
        <p:nvSpPr>
          <p:cNvPr id="33798" name="AutoShape 6" descr="https://stihi.ru/pics/2020/09/04/18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Содержимое 5"/>
          <p:cNvSpPr>
            <a:spLocks noGrp="1"/>
          </p:cNvSpPr>
          <p:nvPr>
            <p:ph idx="1"/>
          </p:nvPr>
        </p:nvSpPr>
        <p:spPr/>
        <p:txBody>
          <a:bodyPr/>
          <a:lstStyle/>
          <a:p>
            <a:endParaRPr lang="ru-RU"/>
          </a:p>
        </p:txBody>
      </p:sp>
      <p:pic>
        <p:nvPicPr>
          <p:cNvPr id="36866" name="Picture 2" descr="C:\Users\User\Downloads\monete_romane_5.jpg"/>
          <p:cNvPicPr>
            <a:picLocks noChangeAspect="1" noChangeArrowheads="1"/>
          </p:cNvPicPr>
          <p:nvPr/>
        </p:nvPicPr>
        <p:blipFill>
          <a:blip r:embed="rId3"/>
          <a:srcRect/>
          <a:stretch>
            <a:fillRect/>
          </a:stretch>
        </p:blipFill>
        <p:spPr bwMode="auto">
          <a:xfrm>
            <a:off x="2714612" y="2571744"/>
            <a:ext cx="5667388" cy="3714756"/>
          </a:xfrm>
          <a:prstGeom prst="rect">
            <a:avLst/>
          </a:prstGeom>
          <a:noFill/>
        </p:spPr>
      </p:pic>
    </p:spTree>
  </p:cSld>
  <p:clrMapOvr>
    <a:masterClrMapping/>
  </p:clrMapOvr>
  <p:transition spd="slow" advClick="0">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285776"/>
            <a:ext cx="6643734" cy="2031325"/>
          </a:xfrm>
          <a:prstGeom prst="rect">
            <a:avLst/>
          </a:prstGeom>
        </p:spPr>
        <p:txBody>
          <a:bodyPr wrap="square">
            <a:spAutoFit/>
          </a:bodyPr>
          <a:lstStyle/>
          <a:p>
            <a:pPr algn="ctr"/>
            <a:endParaRPr lang="ru-RU" dirty="0" smtClean="0"/>
          </a:p>
          <a:p>
            <a:pPr algn="ctr"/>
            <a:endParaRPr lang="ru-RU" dirty="0" smtClean="0"/>
          </a:p>
          <a:p>
            <a:pPr algn="ctr"/>
            <a:r>
              <a:rPr lang="ru-RU" dirty="0" smtClean="0">
                <a:latin typeface="Times New Roman" pitchFamily="18" charset="0"/>
                <a:cs typeface="Times New Roman" pitchFamily="18" charset="0"/>
              </a:rPr>
              <a:t>Много лет прошло с тех пор а как называются деньги сейчас? В современном нашем обществе.</a:t>
            </a:r>
            <a:endParaRPr lang="ru-RU" dirty="0" smtClean="0">
              <a:latin typeface="Times New Roman" pitchFamily="18" charset="0"/>
              <a:cs typeface="Times New Roman" pitchFamily="18" charset="0"/>
            </a:endParaRPr>
          </a:p>
          <a:p>
            <a:pPr algn="ctr"/>
            <a:endParaRPr lang="ru-RU" dirty="0" smtClean="0"/>
          </a:p>
          <a:p>
            <a:pPr algn="ctr"/>
            <a:endParaRPr lang="ru-RU" dirty="0" smtClean="0"/>
          </a:p>
          <a:p>
            <a:pPr algn="ctr"/>
            <a:endParaRPr lang="ru-RU" dirty="0"/>
          </a:p>
        </p:txBody>
      </p:sp>
      <p:sp>
        <p:nvSpPr>
          <p:cNvPr id="33798" name="AutoShape 6" descr="https://stihi.ru/pics/2020/09/04/18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7890" name="Picture 2" descr="C:\Users\User\Downloads\depositphotos-2701131-xl-2015-scaled.jpg"/>
          <p:cNvPicPr>
            <a:picLocks noGrp="1" noChangeAspect="1" noChangeArrowheads="1"/>
          </p:cNvPicPr>
          <p:nvPr>
            <p:ph idx="1"/>
          </p:nvPr>
        </p:nvPicPr>
        <p:blipFill>
          <a:blip r:embed="rId3" cstate="print"/>
          <a:srcRect/>
          <a:stretch>
            <a:fillRect/>
          </a:stretch>
        </p:blipFill>
        <p:spPr bwMode="auto">
          <a:xfrm>
            <a:off x="1928794" y="1142984"/>
            <a:ext cx="6858048" cy="4311649"/>
          </a:xfrm>
          <a:prstGeom prst="rect">
            <a:avLst/>
          </a:prstGeom>
          <a:noFill/>
        </p:spPr>
      </p:pic>
    </p:spTree>
  </p:cSld>
  <p:clrMapOvr>
    <a:masterClrMapping/>
  </p:clrMapOvr>
  <p:transition spd="slow" advClick="0">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285984" y="-285776"/>
            <a:ext cx="6643734" cy="1477328"/>
          </a:xfrm>
          <a:prstGeom prst="rect">
            <a:avLst/>
          </a:prstGeom>
        </p:spPr>
        <p:txBody>
          <a:bodyPr wrap="square">
            <a:spAutoFit/>
          </a:bodyPr>
          <a:lstStyle/>
          <a:p>
            <a:pPr algn="ctr"/>
            <a:endParaRPr lang="ru-RU" dirty="0" smtClean="0"/>
          </a:p>
          <a:p>
            <a:pPr algn="ctr"/>
            <a:endParaRPr lang="ru-RU" dirty="0" smtClean="0"/>
          </a:p>
          <a:p>
            <a:pPr algn="ctr"/>
            <a:r>
              <a:rPr lang="ru-RU" dirty="0" smtClean="0">
                <a:latin typeface="Times New Roman" pitchFamily="18" charset="0"/>
                <a:cs typeface="Times New Roman" pitchFamily="18" charset="0"/>
              </a:rPr>
              <a:t>Какого номинала бывают современные монеты?</a:t>
            </a:r>
            <a:endParaRPr lang="ru-RU" dirty="0" smtClean="0">
              <a:latin typeface="Times New Roman" pitchFamily="18" charset="0"/>
              <a:cs typeface="Times New Roman" pitchFamily="18" charset="0"/>
            </a:endParaRPr>
          </a:p>
          <a:p>
            <a:pPr algn="ctr"/>
            <a:endParaRPr lang="ru-RU" dirty="0" smtClean="0"/>
          </a:p>
          <a:p>
            <a:pPr algn="ctr"/>
            <a:endParaRPr lang="ru-RU" dirty="0"/>
          </a:p>
        </p:txBody>
      </p:sp>
      <p:sp>
        <p:nvSpPr>
          <p:cNvPr id="33798" name="AutoShape 6" descr="https://stihi.ru/pics/2020/09/04/183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8914" name="Picture 2" descr="C:\Users\User\Downloads\659111_big (1).jpg"/>
          <p:cNvPicPr>
            <a:picLocks noGrp="1" noChangeAspect="1" noChangeArrowheads="1"/>
          </p:cNvPicPr>
          <p:nvPr>
            <p:ph idx="1"/>
          </p:nvPr>
        </p:nvPicPr>
        <p:blipFill>
          <a:blip r:embed="rId3"/>
          <a:srcRect/>
          <a:stretch>
            <a:fillRect/>
          </a:stretch>
        </p:blipFill>
        <p:spPr bwMode="auto">
          <a:xfrm>
            <a:off x="914400" y="1357298"/>
            <a:ext cx="8229600" cy="3483290"/>
          </a:xfrm>
          <a:prstGeom prst="rect">
            <a:avLst/>
          </a:prstGeom>
          <a:noFill/>
        </p:spPr>
      </p:pic>
    </p:spTree>
  </p:cSld>
  <p:clrMapOvr>
    <a:masterClrMapping/>
  </p:clrMapOvr>
  <p:transition spd="slow" advClick="0">
    <p:plus/>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290</Words>
  <PresentationFormat>Экран (4:3)</PresentationFormat>
  <Paragraphs>52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78</cp:revision>
  <dcterms:created xsi:type="dcterms:W3CDTF">2014-02-23T16:50:59Z</dcterms:created>
  <dcterms:modified xsi:type="dcterms:W3CDTF">2022-12-06T19:28:41Z</dcterms:modified>
</cp:coreProperties>
</file>