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4" r:id="rId6"/>
    <p:sldId id="263" r:id="rId7"/>
    <p:sldId id="262" r:id="rId8"/>
    <p:sldId id="267" r:id="rId9"/>
    <p:sldId id="268" r:id="rId10"/>
    <p:sldId id="274" r:id="rId11"/>
    <p:sldId id="277" r:id="rId12"/>
    <p:sldId id="257" r:id="rId13"/>
    <p:sldId id="265" r:id="rId14"/>
    <p:sldId id="278" r:id="rId15"/>
    <p:sldId id="269" r:id="rId16"/>
    <p:sldId id="271" r:id="rId17"/>
    <p:sldId id="275" r:id="rId18"/>
    <p:sldId id="261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7EDB3-51E8-4149-9C40-E273C436E5F1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0B4B-7EED-42AA-ACF2-05BFA4446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0B4B-7EED-42AA-ACF2-05BFA44465A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39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4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57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7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8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19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294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42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4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69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B6C9-19A6-4330-9B1A-EB56D5F133B5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0D96-EA83-44A4-9384-C2F0A6C3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813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4;&#1072;&#1089;&#1090;&#1077;&#1088;-%20&#1082;&#1083;&#1072;&#1089;&#1089;%20&#1045;&#1076;&#1080;&#1085;&#1089;&#1090;&#1074;&#1086;%20&#1085;&#1072;&#1088;&#1086;&#1076;&#1086;&#1074;-&#1089;&#1080;&#1083;&#1072;%20&#1056;&#1086;&#1089;&#1089;&#1080;&#1080;\&#1053;&#1077;&#1087;&#1086;&#1089;&#1077;&#1076;&#1099;%20-%20&#1071;,%20&#1058;&#1099;,%20&#1054;&#1085;,%20&#1054;&#1085;&#1072;%20&#1042;&#1084;&#1077;&#1089;&#1090;&#1077;%20&#1062;&#1077;&#1083;&#1072;&#1103;%20&#1057;&#1090;&#1088;&#1072;&#1085;&#1072;.mp3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Мастер- класс</a:t>
            </a:r>
            <a:br>
              <a:rPr lang="ru-RU" dirty="0" smtClean="0"/>
            </a:br>
            <a:r>
              <a:rPr lang="ru-RU" dirty="0" smtClean="0"/>
              <a:t>«Дружба народов- величие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726" y="3602038"/>
            <a:ext cx="10238509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МДОУ « Детский сад п. Пробуждение» </a:t>
            </a:r>
            <a:r>
              <a:rPr lang="ru-RU" dirty="0" err="1" smtClean="0"/>
              <a:t>Энгельсского</a:t>
            </a:r>
            <a:r>
              <a:rPr lang="ru-RU" dirty="0" smtClean="0"/>
              <a:t> муниципального района Саратовской области</a:t>
            </a:r>
          </a:p>
          <a:p>
            <a:r>
              <a:rPr lang="ru-RU" dirty="0" smtClean="0"/>
              <a:t>Воспитатели:  Ермакова Анна </a:t>
            </a:r>
            <a:r>
              <a:rPr lang="ru-RU" dirty="0" err="1" smtClean="0"/>
              <a:t>Уразовна</a:t>
            </a:r>
            <a:r>
              <a:rPr lang="ru-RU" dirty="0" smtClean="0"/>
              <a:t>, Данилова Любовь Петровна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81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День посёлка Пробуждение</a:t>
            </a:r>
            <a:endParaRPr lang="ru-RU" dirty="0"/>
          </a:p>
        </p:txBody>
      </p:sp>
      <p:pic>
        <p:nvPicPr>
          <p:cNvPr id="5" name="Содержимое 4" descr="IMG_20201030_09423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Содержимое 5" descr="IMG_20201030_09424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800" b="1" dirty="0" smtClean="0"/>
              <a:t>Литературная гостиная  « К истокам народной культуры»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филиал №47 библиотека п. Пробуждение , март 2022г</a:t>
            </a:r>
            <a:endParaRPr lang="ru-RU" sz="2800" dirty="0"/>
          </a:p>
        </p:txBody>
      </p:sp>
      <p:pic>
        <p:nvPicPr>
          <p:cNvPr id="3" name="Рисунок 2" descr="IMG-863de9748faa11f80ad56736ed34ac4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016" y="2068644"/>
            <a:ext cx="8769246" cy="428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11891" cy="6650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3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38545"/>
            <a:ext cx="11804073" cy="6345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родителей  группы 6 в акциях, мероприятиях</a:t>
            </a:r>
            <a:endParaRPr lang="ru-RU" dirty="0"/>
          </a:p>
        </p:txBody>
      </p:sp>
      <p:pic>
        <p:nvPicPr>
          <p:cNvPr id="4" name="Рисунок 3" descr="17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95" y="1858780"/>
            <a:ext cx="4392119" cy="3792512"/>
          </a:xfrm>
          <a:prstGeom prst="rect">
            <a:avLst/>
          </a:prstGeom>
        </p:spPr>
      </p:pic>
      <p:pic>
        <p:nvPicPr>
          <p:cNvPr id="5" name="Рисунок 4" descr="20220528_185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6184" y="1873770"/>
            <a:ext cx="485181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разные –в этом наше богатство</a:t>
            </a:r>
            <a:endParaRPr lang="ru-RU" dirty="0"/>
          </a:p>
        </p:txBody>
      </p:sp>
      <p:pic>
        <p:nvPicPr>
          <p:cNvPr id="5" name="Содержимое 4" descr="IMG_20211119_10203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26" name="Picture 2" descr="C:\Documents and Settings\User\Рабочий стол\фото из телефона октябрь 2023\IMG-b49727871b2a005a458b2aa697e8fdb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056574"/>
            <a:ext cx="5181600" cy="388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разные - в этом наше богатство!</a:t>
            </a:r>
            <a:endParaRPr lang="ru-RU" dirty="0"/>
          </a:p>
        </p:txBody>
      </p:sp>
      <p:pic>
        <p:nvPicPr>
          <p:cNvPr id="4" name="Содержимое 3" descr="PhotoCollage_17077636549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4677" y="1888761"/>
            <a:ext cx="4557008" cy="4751882"/>
          </a:xfrm>
        </p:spPr>
      </p:pic>
      <p:pic>
        <p:nvPicPr>
          <p:cNvPr id="5" name="Рисунок 4" descr="IMG-927a253e6536eae10cc6fc61cd137db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686" y="1244184"/>
            <a:ext cx="9548734" cy="536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Пока мы едины –  мы не </a:t>
            </a:r>
            <a:r>
              <a:rPr lang="ru-RU" dirty="0" err="1" smtClean="0"/>
              <a:t>победимы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3" name="Рисунок 2" descr="IMG-1a54915b60286606fd6d71955be6201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715" y="2008682"/>
            <a:ext cx="5591331" cy="4542020"/>
          </a:xfrm>
          <a:prstGeom prst="rect">
            <a:avLst/>
          </a:prstGeom>
        </p:spPr>
      </p:pic>
      <p:pic>
        <p:nvPicPr>
          <p:cNvPr id="4" name="Рисунок 3" descr="IMG-6af10f8dbcb852a16de6b0e43847068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0760" y="2083633"/>
            <a:ext cx="4991725" cy="477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360217"/>
            <a:ext cx="10670952" cy="6179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4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f0bdb3ffa2bc2cc238f0de26d247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037882"/>
          </a:xfrm>
          <a:prstGeom prst="rect">
            <a:avLst/>
          </a:prstGeom>
        </p:spPr>
      </p:pic>
      <p:pic>
        <p:nvPicPr>
          <p:cNvPr id="4" name="Непоседы - Я, Ты, Он, Она Вместе Цел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13226" y="41610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82650"/>
            <a:ext cx="7620000" cy="509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5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982"/>
            <a:ext cx="12191999" cy="69549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20291" y="623455"/>
            <a:ext cx="61237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Сергей Васильев « РОССИЯ»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…Люблю тебя, моя Россия,</a:t>
            </a:r>
          </a:p>
          <a:p>
            <a:r>
              <a:rPr lang="ru-RU" dirty="0" smtClean="0"/>
              <a:t>за ясный свет твоих очей,</a:t>
            </a:r>
          </a:p>
          <a:p>
            <a:r>
              <a:rPr lang="ru-RU" dirty="0" smtClean="0"/>
              <a:t>за ум, за подвиги святые,</a:t>
            </a:r>
          </a:p>
          <a:p>
            <a:r>
              <a:rPr lang="ru-RU" dirty="0" smtClean="0"/>
              <a:t>за голос звонкий, как ручей.</a:t>
            </a:r>
          </a:p>
          <a:p>
            <a:endParaRPr lang="ru-RU" dirty="0" smtClean="0"/>
          </a:p>
          <a:p>
            <a:r>
              <a:rPr lang="ru-RU" dirty="0" smtClean="0"/>
              <a:t>Люблю твои луга и нивы,</a:t>
            </a:r>
          </a:p>
          <a:p>
            <a:r>
              <a:rPr lang="ru-RU" dirty="0" smtClean="0"/>
              <a:t>прозрачный зной твоих равнин,</a:t>
            </a:r>
          </a:p>
          <a:p>
            <a:r>
              <a:rPr lang="ru-RU" dirty="0" smtClean="0"/>
              <a:t>к воде склонившиеся ивы,</a:t>
            </a:r>
          </a:p>
          <a:p>
            <a:r>
              <a:rPr lang="ru-RU" dirty="0" smtClean="0"/>
              <a:t>верха пылающих рябин.</a:t>
            </a:r>
          </a:p>
          <a:p>
            <a:endParaRPr lang="ru-RU" dirty="0" smtClean="0"/>
          </a:p>
          <a:p>
            <a:r>
              <a:rPr lang="ru-RU" dirty="0" smtClean="0"/>
              <a:t>Люблю тебя с твоей </a:t>
            </a:r>
            <a:r>
              <a:rPr lang="ru-RU" dirty="0" err="1" smtClean="0"/>
              <a:t>тайгою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 воспетым трижды камышом,</a:t>
            </a:r>
          </a:p>
          <a:p>
            <a:r>
              <a:rPr lang="ru-RU" dirty="0" smtClean="0"/>
              <a:t>с великой Волгою-рекою,</a:t>
            </a:r>
          </a:p>
          <a:p>
            <a:r>
              <a:rPr lang="ru-RU" dirty="0" smtClean="0"/>
              <a:t>с могучим, быстрым Иртышем</a:t>
            </a:r>
          </a:p>
          <a:p>
            <a:endParaRPr lang="ru-RU" dirty="0" smtClean="0"/>
          </a:p>
          <a:p>
            <a:r>
              <a:rPr lang="ru-RU" dirty="0" smtClean="0"/>
              <a:t>Люблю, глубоко понимаю,</a:t>
            </a:r>
          </a:p>
          <a:p>
            <a:r>
              <a:rPr lang="ru-RU" dirty="0" smtClean="0"/>
              <a:t>твержу всем сердцем наизусть</a:t>
            </a:r>
          </a:p>
          <a:p>
            <a:r>
              <a:rPr lang="ru-RU" dirty="0" smtClean="0"/>
              <a:t>всё то, что гордо называю</a:t>
            </a:r>
          </a:p>
          <a:p>
            <a:r>
              <a:rPr lang="ru-RU" dirty="0" smtClean="0"/>
              <a:t>одним широким словом: Русь.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24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4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719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6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7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Музейная педагогика</a:t>
            </a:r>
            <a:br>
              <a:rPr lang="ru-RU" dirty="0" smtClean="0"/>
            </a:br>
            <a:r>
              <a:rPr lang="ru-RU" dirty="0" smtClean="0"/>
              <a:t>Мини-музей « Народы Саратовской области»</a:t>
            </a:r>
            <a:endParaRPr lang="ru-RU" dirty="0"/>
          </a:p>
        </p:txBody>
      </p:sp>
      <p:pic>
        <p:nvPicPr>
          <p:cNvPr id="5" name="Содержимое 4" descr="IMG-270a47266e68a4bab72b9329b6bb7d24-V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Содержимое 5" descr="IMG_20190405_0903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Музей « Русская изба»</a:t>
            </a:r>
            <a:endParaRPr lang="ru-RU" dirty="0"/>
          </a:p>
        </p:txBody>
      </p:sp>
      <p:pic>
        <p:nvPicPr>
          <p:cNvPr id="5" name="Содержимое 4" descr="русская изб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Содержимое 5" descr="изб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169</Words>
  <Application>Microsoft Office PowerPoint</Application>
  <PresentationFormat>Произвольный</PresentationFormat>
  <Paragraphs>33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Мастер- класс «Дружба народов- величие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Музейная педагогика Мини-музей « Народы Саратовской области»</vt:lpstr>
      <vt:lpstr>          Музей « Русская изба»</vt:lpstr>
      <vt:lpstr>          День посёлка Пробуждение</vt:lpstr>
      <vt:lpstr>Литературная гостиная  « К истокам народной культуры»  филиал №47 библиотека п. Пробуждение , март 2022г</vt:lpstr>
      <vt:lpstr>Слайд 12</vt:lpstr>
      <vt:lpstr>Слайд 13</vt:lpstr>
      <vt:lpstr>Участие родителей  группы 6 в акциях, мероприятиях</vt:lpstr>
      <vt:lpstr>Мы разные –в этом наше богатство</vt:lpstr>
      <vt:lpstr>Мы разные - в этом наше богатство!</vt:lpstr>
      <vt:lpstr> Пока мы едины –  мы не победимы!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51</cp:revision>
  <dcterms:created xsi:type="dcterms:W3CDTF">2024-11-24T15:56:35Z</dcterms:created>
  <dcterms:modified xsi:type="dcterms:W3CDTF">2025-02-06T10:12:29Z</dcterms:modified>
</cp:coreProperties>
</file>