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B1C2422-2338-4B5A-8026-378042875187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B0C769A-61CC-44B1-AF69-506F1CF743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video" Target="file:///C:\Users\UryngalievaAV\Documents\2024-2025\&#1083;&#1086;&#1075;&#1086;&#1087;&#1077;&#1076;\&#1082;&#1086;&#1087;&#1080;&#1083;&#1082;&#1072;%20&#1076;&#1083;&#1103;%20&#1087;&#1077;&#1076;&#1072;&#1075;&#1086;&#1075;&#1086;&#1074;%20&#1069;&#1092;&#1092;&#1077;&#1082;&#1090;&#1080;&#1074;&#1085;&#1099;&#1077;%20&#1087;&#1088;&#1080;&#1077;&#1084;&#1099;%20&#1088;&#1072;&#1073;&#1086;&#1090;&#1099;%20&#1085;&#1072;%20&#1084;&#1091;&#1079;&#1099;&#1082;&#1072;&#1083;&#1100;&#1085;&#1099;&#1093;%20&#1079;&#1072;&#1085;&#1103;&#1090;&#1080;&#1103;&#1093;%20&#1059;&#1088;&#1099;&#1085;&#1075;&#1072;&#1083;&#1080;&#1077;&#1074;&#1072;%20&#1045;&#1092;&#1080;&#1084;&#1086;&#1074;&#1072;\&#1040;&#1088;&#1090;&#1080;&#1082;&#1091;&#1083;&#1103;&#1094;&#1080;&#1086;&#1085;&#1085;&#1072;&#1103;%20&#1075;&#1080;&#1084;&#1085;&#1072;&#1089;&#1090;&#1080;&#1082;&#1072;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video" Target="file:///C:\Users\URYNGA~1\DOCUME~1\2024-2~1\23F6~1\091F~1\-___-R~1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video" Target="file:///C:\Users\UryngalievaAV\Documents\2024-2025\&#1083;&#1086;&#1075;&#1086;&#1087;&#1077;&#1076;\&#1082;&#1086;&#1087;&#1080;&#1083;&#1082;&#1072;%20&#1076;&#1083;&#1103;%20&#1087;&#1077;&#1076;&#1072;&#1075;&#1086;&#1075;&#1086;&#1074;%20&#1069;&#1092;&#1092;&#1077;&#1082;&#1090;&#1080;&#1074;&#1085;&#1099;&#1077;%20&#1087;&#1088;&#1080;&#1077;&#1084;&#1099;%20&#1088;&#1072;&#1073;&#1086;&#1090;&#1099;%20&#1085;&#1072;%20&#1084;&#1091;&#1079;&#1099;&#1082;&#1072;&#1083;&#1100;&#1085;&#1099;&#1093;%20&#1079;&#1072;&#1085;&#1103;&#1090;&#1080;&#1103;&#1093;%20&#1059;&#1088;&#1099;&#1085;&#1075;&#1072;&#1083;&#1080;&#1077;&#1074;&#1072;%20&#1045;&#1092;&#1080;&#1084;&#1086;&#1074;&#1072;\&#1046;&#1080;&#1074;&#1099;&#1077;%20&#1084;&#1085;&#1077;&#1084;&#1086;&#1090;&#1072;&#1073;&#1083;&#1080;&#1094;&#1099;.%20&#1058;&#1080;&#1096;&#1077;,%20&#1084;&#1099;&#1096;&#1080;,%20&#1082;&#1086;&#1090;%20&#1085;&#1072;%20&#1082;&#1088;&#1099;&#1096;&#1077;...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video" Target="file:///C:\Users\UryngalievaAV\Documents\2024-2025\&#1083;&#1086;&#1075;&#1086;&#1087;&#1077;&#1076;\&#1082;&#1086;&#1087;&#1080;&#1083;&#1082;&#1072;%20&#1076;&#1083;&#1103;%20&#1087;&#1077;&#1076;&#1072;&#1075;&#1086;&#1075;&#1086;&#1074;%20&#1069;&#1092;&#1092;&#1077;&#1082;&#1090;&#1080;&#1074;&#1085;&#1099;&#1077;%20&#1087;&#1088;&#1080;&#1077;&#1084;&#1099;%20&#1088;&#1072;&#1073;&#1086;&#1090;&#1099;%20&#1085;&#1072;%20&#1084;&#1091;&#1079;&#1099;&#1082;&#1072;&#1083;&#1100;&#1085;&#1099;&#1093;%20&#1079;&#1072;&#1085;&#1103;&#1090;&#1080;&#1103;&#1093;%20&#1059;&#1088;&#1099;&#1085;&#1075;&#1072;&#1083;&#1080;&#1077;&#1074;&#1072;%20&#1045;&#1092;&#1080;&#1084;&#1086;&#1074;&#1072;\&#1057;&#1086;&#1082;&#1091;-&#1073;&#1072;&#1095;&#1080;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video/preview/16241479397201792016" TargetMode="External"/><Relationship Id="rId2" Type="http://schemas.openxmlformats.org/officeDocument/2006/relationships/hyperlink" Target="https://ok.ru/video/187426904745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andex.ru/video/preview/5875440475156622539" TargetMode="External"/><Relationship Id="rId4" Type="http://schemas.openxmlformats.org/officeDocument/2006/relationships/hyperlink" Target="https://yandex.ru/video/preview/118717398343501838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60649"/>
            <a:ext cx="8458200" cy="31683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Мастер-класс</a:t>
            </a:r>
            <a:br>
              <a:rPr lang="ru-RU" b="1" dirty="0" smtClean="0"/>
            </a:br>
            <a:r>
              <a:rPr lang="ru-RU" b="1" dirty="0" smtClean="0"/>
              <a:t>«Эффективные </a:t>
            </a:r>
            <a:r>
              <a:rPr lang="ru-RU" b="1" dirty="0" smtClean="0"/>
              <a:t>методы и приёмы работы по развитию речи детей на музыкальных занятиях»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899938"/>
            <a:ext cx="8712968" cy="269741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+mj-lt"/>
              </a:rPr>
              <a:t>Подготовили: </a:t>
            </a:r>
            <a:endParaRPr lang="ru-RU" sz="2000" dirty="0" smtClean="0">
              <a:latin typeface="+mj-lt"/>
            </a:endParaRP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Ефимова Н.Н.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музыкальный руководитель МДОУ «Детский сад п. Коминтерн»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err="1" smtClean="0">
                <a:latin typeface="+mj-lt"/>
              </a:rPr>
              <a:t>Урынгалиева</a:t>
            </a:r>
            <a:r>
              <a:rPr lang="ru-RU" sz="2000" dirty="0" smtClean="0">
                <a:latin typeface="+mj-lt"/>
              </a:rPr>
              <a:t> А.В</a:t>
            </a:r>
            <a:r>
              <a:rPr lang="ru-RU" sz="2000" dirty="0" smtClean="0">
                <a:latin typeface="+mj-lt"/>
              </a:rPr>
              <a:t>.</a:t>
            </a:r>
          </a:p>
          <a:p>
            <a:r>
              <a:rPr lang="ru-RU" sz="2000" dirty="0" smtClean="0">
                <a:latin typeface="+mj-lt"/>
              </a:rPr>
              <a:t>музыкальный руководитель МДОУ «Детский сад </a:t>
            </a:r>
            <a:r>
              <a:rPr lang="ru-RU" sz="2000" dirty="0" smtClean="0">
                <a:latin typeface="+mj-lt"/>
              </a:rPr>
              <a:t>п.Лощинный»</a:t>
            </a:r>
            <a:endParaRPr lang="ru-RU" sz="2000" dirty="0" smtClean="0">
              <a:latin typeface="+mj-lt"/>
            </a:endParaRPr>
          </a:p>
          <a:p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ВОКАЛЬНЫЙ ФИТНЕС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243263" cy="457200"/>
          </a:xfrm>
        </p:spPr>
        <p:txBody>
          <a:bodyPr/>
          <a:lstStyle/>
          <a:p>
            <a:r>
              <a:rPr lang="ru-RU" dirty="0" smtClean="0"/>
              <a:t>Артикуляционная гимнастика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latin typeface="+mj-lt"/>
              </a:rPr>
              <a:t>Артикуляционная гимнастика</a:t>
            </a:r>
          </a:p>
          <a:p>
            <a:r>
              <a:rPr lang="ru-RU" dirty="0" smtClean="0">
                <a:latin typeface="+mj-lt"/>
              </a:rPr>
              <a:t>Дыхательная гимнастика</a:t>
            </a:r>
          </a:p>
          <a:p>
            <a:r>
              <a:rPr lang="ru-RU" dirty="0" err="1" smtClean="0">
                <a:latin typeface="+mj-lt"/>
              </a:rPr>
              <a:t>Распевки</a:t>
            </a:r>
            <a:r>
              <a:rPr lang="ru-RU" dirty="0" smtClean="0">
                <a:latin typeface="+mj-lt"/>
              </a:rPr>
              <a:t> (сила голоса, расширение диапазона, правильное начало звука, насыщенный и красивый голос, разогрев </a:t>
            </a:r>
            <a:r>
              <a:rPr lang="ru-RU" dirty="0" smtClean="0">
                <a:latin typeface="+mj-lt"/>
              </a:rPr>
              <a:t>голоса, активизация диафрагмы-опоры дыхания </a:t>
            </a:r>
            <a:r>
              <a:rPr lang="ru-RU" dirty="0" smtClean="0">
                <a:latin typeface="+mj-lt"/>
              </a:rPr>
              <a:t>и др.)</a:t>
            </a:r>
          </a:p>
          <a:p>
            <a:endParaRPr lang="ru-RU" dirty="0"/>
          </a:p>
        </p:txBody>
      </p:sp>
      <p:pic>
        <p:nvPicPr>
          <p:cNvPr id="10" name="Артикуляционная гимнастика.mp4">
            <a:hlinkClick r:id="" action="ppaction://media"/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788024" y="2996952"/>
            <a:ext cx="4104456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РИТМ-ИГРА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Автоматизация звука Ж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Обучающее видео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Жук</a:t>
            </a:r>
          </a:p>
          <a:p>
            <a:r>
              <a:rPr lang="ru-RU" dirty="0" smtClean="0"/>
              <a:t>Жаба</a:t>
            </a:r>
          </a:p>
          <a:p>
            <a:r>
              <a:rPr lang="ru-RU" dirty="0" smtClean="0"/>
              <a:t>Баклажан</a:t>
            </a:r>
          </a:p>
          <a:p>
            <a:r>
              <a:rPr lang="ru-RU" dirty="0" smtClean="0"/>
              <a:t>пауза</a:t>
            </a:r>
            <a:endParaRPr lang="ru-RU" dirty="0"/>
          </a:p>
        </p:txBody>
      </p:sp>
      <p:pic>
        <p:nvPicPr>
          <p:cNvPr id="7" name="-___-R~1.MP4">
            <a:hlinkClick r:id="" action="ppaction://media"/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788024" y="3068960"/>
            <a:ext cx="3960440" cy="234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ЖИВЫЕ МНЕМОТАБЛИЦЫ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679974"/>
          </a:xfrm>
        </p:spPr>
        <p:txBody>
          <a:bodyPr/>
          <a:lstStyle/>
          <a:p>
            <a:r>
              <a:rPr lang="ru-RU" dirty="0" smtClean="0"/>
              <a:t>Логопедическая </a:t>
            </a:r>
            <a:r>
              <a:rPr lang="ru-RU" dirty="0" err="1" smtClean="0"/>
              <a:t>распевка</a:t>
            </a:r>
            <a:r>
              <a:rPr lang="ru-RU" dirty="0" smtClean="0"/>
              <a:t> (русская народная </a:t>
            </a:r>
            <a:r>
              <a:rPr lang="ru-RU" dirty="0" err="1" smtClean="0"/>
              <a:t>потешка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3140967"/>
            <a:ext cx="4041648" cy="345375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Тише, тише, кот на крыше,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 </a:t>
            </a:r>
            <a:r>
              <a:rPr lang="ru-RU" dirty="0" smtClean="0"/>
              <a:t>котята ещё выше.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Кот </a:t>
            </a:r>
            <a:r>
              <a:rPr lang="ru-RU" dirty="0" smtClean="0"/>
              <a:t>пошёл за молоком,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 </a:t>
            </a:r>
            <a:r>
              <a:rPr lang="ru-RU" dirty="0" smtClean="0"/>
              <a:t>котята кувырком.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Кот </a:t>
            </a:r>
            <a:r>
              <a:rPr lang="ru-RU" dirty="0" smtClean="0"/>
              <a:t>пришёл без молока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А котята — «Ха-ха-ха».</a:t>
            </a:r>
            <a:endParaRPr lang="ru-RU" dirty="0"/>
          </a:p>
        </p:txBody>
      </p:sp>
      <p:pic>
        <p:nvPicPr>
          <p:cNvPr id="7" name="Живые мнемотаблицы. Тише, мыши, кот на крыше....mp4">
            <a:hlinkClick r:id="" action="ppaction://media"/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716016" y="3212976"/>
            <a:ext cx="4032448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РЕЧЕВОЙ ТЕАТР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 smtClean="0">
                <a:latin typeface="+mj-lt"/>
              </a:rPr>
              <a:t>(Песня «Бобик».​Музыка Т. </a:t>
            </a:r>
            <a:r>
              <a:rPr lang="ru-RU" sz="1400" dirty="0" err="1" smtClean="0">
                <a:latin typeface="+mj-lt"/>
              </a:rPr>
              <a:t>Попатенко</a:t>
            </a:r>
            <a:r>
              <a:rPr lang="ru-RU" sz="1400" dirty="0" smtClean="0">
                <a:latin typeface="+mj-lt"/>
              </a:rPr>
              <a:t>. Слова Н. Найденовой)</a:t>
            </a:r>
            <a:endParaRPr lang="ru-RU" sz="1400" dirty="0">
              <a:latin typeface="+mj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+mj-lt"/>
              </a:rPr>
              <a:t>Атрибуты</a:t>
            </a:r>
            <a:endParaRPr lang="ru-RU" dirty="0">
              <a:latin typeface="+mj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Вот наш Бобик, славный пес: </a:t>
            </a:r>
          </a:p>
          <a:p>
            <a:r>
              <a:rPr lang="ru-RU" dirty="0" smtClean="0">
                <a:latin typeface="+mj-lt"/>
              </a:rPr>
              <a:t>— Гав! Гав</a:t>
            </a:r>
            <a:r>
              <a:rPr lang="ru-RU" dirty="0" smtClean="0">
                <a:latin typeface="+mj-lt"/>
              </a:rPr>
              <a:t>! </a:t>
            </a:r>
            <a:r>
              <a:rPr lang="ru-RU" dirty="0" smtClean="0">
                <a:latin typeface="+mj-lt"/>
              </a:rPr>
              <a:t>Гав!</a:t>
            </a:r>
            <a:r>
              <a:rPr lang="ru-RU" dirty="0" smtClean="0">
                <a:latin typeface="+mj-lt"/>
              </a:rPr>
              <a:t> </a:t>
            </a: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Белый лобик, черный нос — Гав! Гав! </a:t>
            </a:r>
            <a:r>
              <a:rPr lang="ru-RU" dirty="0" smtClean="0"/>
              <a:t>Гав! </a:t>
            </a: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Бобик, Бобик, лапку дай</a:t>
            </a:r>
          </a:p>
          <a:p>
            <a:r>
              <a:rPr lang="ru-RU" dirty="0" smtClean="0">
                <a:latin typeface="+mj-lt"/>
              </a:rPr>
              <a:t> — Гав! Гав! </a:t>
            </a:r>
            <a:r>
              <a:rPr lang="ru-RU" dirty="0" smtClean="0"/>
              <a:t>Гав! </a:t>
            </a: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Сядь на коврик и не лай! </a:t>
            </a:r>
          </a:p>
          <a:p>
            <a:r>
              <a:rPr lang="ru-RU" dirty="0" smtClean="0">
                <a:latin typeface="+mj-lt"/>
              </a:rPr>
              <a:t>— </a:t>
            </a:r>
            <a:r>
              <a:rPr lang="ru-RU" dirty="0" err="1" smtClean="0">
                <a:latin typeface="+mj-lt"/>
              </a:rPr>
              <a:t>тс-с-с</a:t>
            </a:r>
            <a:r>
              <a:rPr lang="ru-RU" dirty="0" smtClean="0">
                <a:latin typeface="+mj-lt"/>
              </a:rPr>
              <a:t>!</a:t>
            </a:r>
          </a:p>
          <a:p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UryngalievaAV\Documents\2024-2025\логопед\копилка для педагогов Эффективные приемы работы на музыкальных занятиях Урынгалиева Ефимова\собачка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7" y="2708275"/>
            <a:ext cx="2008411" cy="2232893"/>
          </a:xfrm>
          <a:prstGeom prst="rect">
            <a:avLst/>
          </a:prstGeom>
          <a:noFill/>
        </p:spPr>
      </p:pic>
      <p:pic>
        <p:nvPicPr>
          <p:cNvPr id="1027" name="Picture 3" descr="C:\Users\UryngalievaAV\Documents\2024-2025\логопед\копилка для педагогов Эффективные приемы работы на музыкальных занятиях Урынгалиева Ефимова\клавесы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140968"/>
            <a:ext cx="1738015" cy="2386087"/>
          </a:xfrm>
          <a:prstGeom prst="rect">
            <a:avLst/>
          </a:prstGeom>
          <a:noFill/>
        </p:spPr>
      </p:pic>
      <p:pic>
        <p:nvPicPr>
          <p:cNvPr id="1029" name="Picture 5" descr="Picture backgrou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157192"/>
            <a:ext cx="1800200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92696"/>
            <a:ext cx="8382000" cy="1520152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СОВРЕМЕННЫЕ ПЕСЕНКИ с движениями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Повторяй за нами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6984" cy="3886200"/>
          </a:xfrm>
        </p:spPr>
        <p:txBody>
          <a:bodyPr>
            <a:normAutofit/>
          </a:bodyPr>
          <a:lstStyle/>
          <a:p>
            <a:endParaRPr lang="ru-RU" sz="2400" dirty="0" smtClean="0">
              <a:latin typeface="+mj-lt"/>
            </a:endParaRPr>
          </a:p>
          <a:p>
            <a:endParaRPr lang="ru-RU" sz="2400" dirty="0" smtClean="0">
              <a:latin typeface="+mj-lt"/>
            </a:endParaRPr>
          </a:p>
          <a:p>
            <a:pPr>
              <a:buNone/>
            </a:pPr>
            <a:r>
              <a:rPr lang="ru-RU" sz="2400" dirty="0" smtClean="0">
                <a:latin typeface="+mj-lt"/>
              </a:rPr>
              <a:t>«</a:t>
            </a:r>
            <a:r>
              <a:rPr lang="ru-RU" sz="2400" dirty="0" smtClean="0">
                <a:latin typeface="+mj-lt"/>
              </a:rPr>
              <a:t>Соку </a:t>
            </a:r>
            <a:r>
              <a:rPr lang="ru-RU" sz="2400" dirty="0" err="1" smtClean="0">
                <a:latin typeface="+mj-lt"/>
              </a:rPr>
              <a:t>соку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бачи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бачи</a:t>
            </a:r>
            <a:r>
              <a:rPr lang="ru-RU" sz="2400" dirty="0" smtClean="0">
                <a:latin typeface="+mj-lt"/>
              </a:rPr>
              <a:t>» — это бразильская песенка на португальском.</a:t>
            </a:r>
            <a:endParaRPr lang="ru-RU" sz="2400" dirty="0">
              <a:latin typeface="+mj-lt"/>
            </a:endParaRPr>
          </a:p>
        </p:txBody>
      </p:sp>
      <p:pic>
        <p:nvPicPr>
          <p:cNvPr id="9" name="Соку-бачи.mp4">
            <a:hlinkClick r:id="" action="ppaction://media"/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788024" y="3140968"/>
            <a:ext cx="3960440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43000"/>
            <a:ext cx="8640960" cy="10668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Используемые источники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+mj-lt"/>
              </a:rPr>
              <a:t>Речевой театр</a:t>
            </a:r>
          </a:p>
          <a:p>
            <a:pPr>
              <a:buNone/>
            </a:pPr>
            <a:r>
              <a:rPr lang="en-US" sz="2400" dirty="0" smtClean="0">
                <a:latin typeface="+mj-lt"/>
                <a:hlinkClick r:id="rId2"/>
              </a:rPr>
              <a:t>https://</a:t>
            </a:r>
            <a:r>
              <a:rPr lang="en-US" sz="2400" dirty="0" smtClean="0">
                <a:latin typeface="+mj-lt"/>
                <a:hlinkClick r:id="rId2"/>
              </a:rPr>
              <a:t>ok.ru/video/1874269047459</a:t>
            </a:r>
            <a:endParaRPr lang="ru-RU" sz="2400" dirty="0" smtClean="0">
              <a:latin typeface="+mj-lt"/>
            </a:endParaRPr>
          </a:p>
          <a:p>
            <a:r>
              <a:rPr lang="ru-RU" sz="2400" dirty="0" smtClean="0">
                <a:latin typeface="+mj-lt"/>
              </a:rPr>
              <a:t>Вокальный фитнес</a:t>
            </a:r>
          </a:p>
          <a:p>
            <a:pPr>
              <a:buNone/>
            </a:pPr>
            <a:r>
              <a:rPr lang="en-US" sz="2400" dirty="0" smtClean="0">
                <a:latin typeface="+mj-lt"/>
                <a:hlinkClick r:id="rId3"/>
              </a:rPr>
              <a:t>https://</a:t>
            </a:r>
            <a:r>
              <a:rPr lang="en-US" sz="2400" dirty="0" smtClean="0">
                <a:latin typeface="+mj-lt"/>
                <a:hlinkClick r:id="rId3"/>
              </a:rPr>
              <a:t>yandex.ru/video/preview/16241479397201792016</a:t>
            </a:r>
            <a:endParaRPr lang="ru-RU" sz="2400" dirty="0" smtClean="0">
              <a:latin typeface="+mj-lt"/>
            </a:endParaRPr>
          </a:p>
          <a:p>
            <a:pPr>
              <a:buNone/>
            </a:pPr>
            <a:r>
              <a:rPr lang="ru-RU" sz="2400" dirty="0" smtClean="0">
                <a:latin typeface="+mj-lt"/>
              </a:rPr>
              <a:t>Современные танцевальные песенки </a:t>
            </a:r>
            <a:r>
              <a:rPr lang="en-US" sz="2400" dirty="0" smtClean="0">
                <a:latin typeface="+mj-lt"/>
                <a:hlinkClick r:id="rId4"/>
              </a:rPr>
              <a:t>https</a:t>
            </a:r>
            <a:r>
              <a:rPr lang="en-US" sz="2400" dirty="0" smtClean="0">
                <a:latin typeface="+mj-lt"/>
                <a:hlinkClick r:id="rId4"/>
              </a:rPr>
              <a:t>://</a:t>
            </a:r>
            <a:r>
              <a:rPr lang="en-US" sz="2400" dirty="0" smtClean="0">
                <a:latin typeface="+mj-lt"/>
                <a:hlinkClick r:id="rId4"/>
              </a:rPr>
              <a:t>yandex.ru/video/preview/1187173983435018385</a:t>
            </a:r>
            <a:endParaRPr lang="ru-RU" sz="2400" dirty="0" smtClean="0">
              <a:latin typeface="+mj-lt"/>
            </a:endParaRPr>
          </a:p>
          <a:p>
            <a:pPr>
              <a:buNone/>
            </a:pPr>
            <a:r>
              <a:rPr lang="ru-RU" sz="2400" dirty="0" smtClean="0">
                <a:latin typeface="+mj-lt"/>
              </a:rPr>
              <a:t>Ритм-игра</a:t>
            </a:r>
          </a:p>
          <a:p>
            <a:pPr>
              <a:buNone/>
            </a:pPr>
            <a:r>
              <a:rPr lang="en-US" sz="2400" dirty="0" smtClean="0">
                <a:latin typeface="+mj-lt"/>
                <a:hlinkClick r:id="rId5"/>
              </a:rPr>
              <a:t>https://</a:t>
            </a:r>
            <a:r>
              <a:rPr lang="en-US" sz="2400" dirty="0" smtClean="0">
                <a:latin typeface="+mj-lt"/>
                <a:hlinkClick r:id="rId5"/>
              </a:rPr>
              <a:t>yandex.ru/video/preview/5875440475156622539</a:t>
            </a:r>
            <a:endParaRPr lang="ru-RU" sz="2400" dirty="0" smtClean="0">
              <a:latin typeface="+mj-lt"/>
            </a:endParaRPr>
          </a:p>
          <a:p>
            <a:pPr>
              <a:buNone/>
            </a:pPr>
            <a:endParaRPr lang="ru-RU" sz="2400" dirty="0" smtClean="0">
              <a:latin typeface="+mj-lt"/>
            </a:endParaRPr>
          </a:p>
          <a:p>
            <a:pPr>
              <a:buNone/>
            </a:pPr>
            <a:endParaRPr lang="ru-RU" sz="2400" dirty="0" smtClean="0">
              <a:latin typeface="+mj-lt"/>
            </a:endParaRPr>
          </a:p>
          <a:p>
            <a:pPr>
              <a:buNone/>
            </a:pPr>
            <a:endParaRPr lang="ru-RU" sz="2400" dirty="0" smtClean="0">
              <a:latin typeface="+mj-lt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403</TotalTime>
  <Words>220</Words>
  <Application>Microsoft Office PowerPoint</Application>
  <PresentationFormat>Экран (4:3)</PresentationFormat>
  <Paragraphs>59</Paragraphs>
  <Slides>7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Мастер-класс «Эффективные методы и приёмы работы по развитию речи детей на музыкальных занятиях»</vt:lpstr>
      <vt:lpstr>ВОКАЛЬНЫЙ ФИТНЕС</vt:lpstr>
      <vt:lpstr>РИТМ-ИГРА</vt:lpstr>
      <vt:lpstr>ЖИВЫЕ МНЕМОТАБЛИЦЫ</vt:lpstr>
      <vt:lpstr>РЕЧЕВОЙ ТЕАТР</vt:lpstr>
      <vt:lpstr>СОВРЕМЕННЫЕ ПЕСЕНКИ с движениями</vt:lpstr>
      <vt:lpstr>Используемые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Эффективные методы и приемы</dc:title>
  <dc:creator>UryngalievaAV</dc:creator>
  <cp:lastModifiedBy>UryngalievaAV</cp:lastModifiedBy>
  <cp:revision>44</cp:revision>
  <dcterms:created xsi:type="dcterms:W3CDTF">2025-02-05T06:23:21Z</dcterms:created>
  <dcterms:modified xsi:type="dcterms:W3CDTF">2025-02-05T13:20:09Z</dcterms:modified>
</cp:coreProperties>
</file>