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59" r:id="rId8"/>
    <p:sldId id="267" r:id="rId9"/>
    <p:sldId id="266" r:id="rId10"/>
    <p:sldId id="265" r:id="rId11"/>
    <p:sldId id="264" r:id="rId12"/>
    <p:sldId id="270" r:id="rId13"/>
    <p:sldId id="269" r:id="rId14"/>
    <p:sldId id="268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6B880-920A-4229-93B0-DAB58A14B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0DCF2C-11E4-4A82-B4E2-E19722E9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DF6B1-69E0-4E39-9217-E9C2892E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46BD6A-74E8-4EBB-8791-3757FEEB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011277-91E8-4C08-970D-0C2582895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7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77C34-710B-4B32-8209-95CD502E6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05CE7-F970-4891-B53A-A206982C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DAB5D5-B8EE-4277-A0D9-FD08313E0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8882C-E156-47EC-8ABE-22DDBA06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057E2-473B-4B0F-9BC7-89AA6B67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4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828260-EA7D-4492-AAD2-F0FD40A5E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9DACD7-25A7-4869-8A0F-C89DE098E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48053D-75DD-4C7F-AADC-158F2811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8DA3D6-7E4B-417A-8BC2-5AB1B2A0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D7E2E-B32B-4028-97A1-07F9C7824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38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8357E-68F2-46C7-A3D6-1B10AFE0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527EA-3E78-43AF-AFEB-D7BB9D8A5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E8FA3-7195-4C26-A4C6-0F43A5C1D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DBE728-8589-49A3-9E6D-7A37FD675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DE7AD2-EFD8-47FB-9FC0-C352801C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43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BD97D-CC63-4A83-8BF8-983A60E8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85FD6-1AD5-4EE7-B15E-1715EDDCA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A1D19-30D8-4152-9D8E-7B0281B9A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C52C6-3A7E-4CE4-B438-92C0735DF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BB8FB-0DAD-4BEF-8011-4C36BB14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20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00F70-9D1B-4AA1-AA5B-D71AA2EFD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8B8B63-81CD-472A-BB33-7F24C6812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3CB363-E94D-4E67-A1C9-1982D3D72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59444A-C6C2-4CBA-B62C-8FBB1EDA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F203F9-A993-4BF2-BB8A-611F06C6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19B4A0-D7C7-4D34-B4BF-DCC7D312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49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EA7AF-A10D-4063-A8AF-F9BA0A1E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0C4A27-A575-4684-911A-41C95AECF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F889A-5233-42C7-83ED-599CAE299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BFBDBA-B665-43D8-921E-438654023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B8A139-45A1-4870-9873-5C155542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820BBD-21F0-458D-A3C4-01D3BD07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F955D5-3284-45D6-AB0B-1E31719E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C6A463-3645-41B7-A90D-EE6D965D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7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464B4-275A-454B-BDED-4A768120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AF0E29-A0D7-4309-B9A9-8B45138C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5AB1F-3878-4E3A-A8E8-6335D99C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01BB56-818A-42CA-90DC-6C66A4EA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32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E3FF56-737A-42A1-A6AF-650490D46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433A97-71C5-4CF9-A8D7-51EDE1E9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C96C2-379F-4E88-A024-CA3EB8D3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92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57FF9-F54D-4BF0-9774-D5BB4899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33819-12FB-443B-8C7B-2E4871AE5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2C771-1C6C-4001-B4A6-7CB1DD717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187ECE-FE68-4ECC-8812-056C60B4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F3F076-850C-48AD-8C3B-1A7D5110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2EBAC-B023-4C0C-9E56-B90359F2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7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30B48-0FF4-4D0A-AB29-73A3A8CE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485214-6644-4289-9E85-712EBF990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D607D4-336B-495E-BD27-40F634256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9DE75-56C2-49D6-96F9-B4F6BC9C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E94F07-3428-422E-A86E-6ADA0D5E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9EF7D-1FA1-480D-A5F2-23FC7EF9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17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6802E-76DF-466C-B6DC-FEE474D63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5D7C0-D4DC-4016-A2F8-21C1BB8EA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FECBF-424D-4190-A574-651B4C0A6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0E852-89F7-40DC-85DF-B6C46DF5EC7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1A782-D40F-437D-AF9D-5635BA161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94EB40-B4EB-4FE5-A73D-3348C2B8F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93B13-F8EB-453E-93EB-9B5B6E6B8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927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gGiMkTBQ-I">
            <a:extLst>
              <a:ext uri="{FF2B5EF4-FFF2-40B4-BE49-F238E27FC236}">
                <a16:creationId xmlns:a16="http://schemas.microsoft.com/office/drawing/2014/main" id="{90C9BF6A-109A-44F5-ADC6-7A093D620C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1056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1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48D990-0C88-4CBB-AE38-75262812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4" y="914399"/>
            <a:ext cx="5261317" cy="3945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0A496-9A87-408D-8725-B65B76872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16" y="267286"/>
            <a:ext cx="4415497" cy="588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812656-8984-42AC-A5FE-E3C19C453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1"/>
            <a:ext cx="6424407" cy="4466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56946-B86D-4237-93E1-BC4D9931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3037"/>
            <a:ext cx="5539325" cy="45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DA0312-ACBE-4DC5-9CDB-9AEC8F91C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5" y="520504"/>
            <a:ext cx="7755988" cy="58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8635F5-623A-43ED-B4FA-EA97E320A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" y="94957"/>
            <a:ext cx="6968197" cy="52261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1E32C1-AD5F-43BE-825F-87AFC373D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09" y="1536895"/>
            <a:ext cx="6780628" cy="50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8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29770F-6DA4-4E60-BEFF-5C78ADD37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89" y="226452"/>
            <a:ext cx="4803822" cy="6405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6DD56-344F-444F-9383-A7D376753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6" y="302455"/>
            <a:ext cx="4689817" cy="62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2FFD0-DE4E-440E-91B4-50624862B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7" y="400929"/>
            <a:ext cx="4542107" cy="60561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3374A1-E432-400E-9822-C58E4AD05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4" y="400929"/>
            <a:ext cx="4542107" cy="60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7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01FE0-24E7-478F-8CAA-40CD876C8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8" y="506436"/>
            <a:ext cx="4141177" cy="55215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A26290-E562-4E2B-88CF-B7593970F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8" y="668215"/>
            <a:ext cx="7362093" cy="55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42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53F22-A665-43A9-8164-A059E58CC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3" y="548640"/>
            <a:ext cx="4320540" cy="5760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A5F9D4-64FB-4057-A2E8-7BD3C219A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91" y="1304556"/>
            <a:ext cx="6072849" cy="45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6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00C97-0A00-4B84-A0CE-AFD27F0809F2}"/>
              </a:ext>
            </a:extLst>
          </p:cNvPr>
          <p:cNvSpPr txBox="1"/>
          <p:nvPr/>
        </p:nvSpPr>
        <p:spPr>
          <a:xfrm>
            <a:off x="1822381" y="2413337"/>
            <a:ext cx="91807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atin typeface="Dotum" panose="020B0600000101010101" pitchFamily="34" charset="-127"/>
                <a:ea typeface="Dotum" panose="020B0600000101010101" pitchFamily="34" charset="-127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07195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74BDD2-6802-4A8B-8884-93351290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7" y="0"/>
            <a:ext cx="6138677" cy="5364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43393-D35E-4156-8EA6-6D9DFFE4F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17" y="1749474"/>
            <a:ext cx="6326983" cy="474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2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91E6A2-5E10-4D16-9B22-D5177B94E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56" y="4221480"/>
            <a:ext cx="3960278" cy="266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20A4F-A0C5-4C9C-9F7B-4B6E32E2A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8" y="800100"/>
            <a:ext cx="3667660" cy="5257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9A395B-2C04-4461-A036-6388257B7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6680"/>
            <a:ext cx="60673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5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59E1A5-444B-4AE4-B9CA-2A2665129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6" y="198120"/>
            <a:ext cx="6662123" cy="4739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B57B63-1B6D-484B-9681-52F8C85C3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61" y="2087880"/>
            <a:ext cx="6304323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8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914C68-5CBF-4ED4-9C40-9A0559A6C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717452"/>
            <a:ext cx="6496774" cy="4740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EA8D1-03C4-46C8-838B-7B15E9127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32" y="1603717"/>
            <a:ext cx="5667258" cy="45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1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7483FC-C323-4BC1-B349-B571C00BC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" y="766689"/>
            <a:ext cx="3993466" cy="53246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AFC3A-32A4-4190-BFB5-1AE464D25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42" y="924950"/>
            <a:ext cx="6297637" cy="47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8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9EB95-6DFC-4D95-9CC3-1C409962A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5" y="267287"/>
            <a:ext cx="3349869" cy="4466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874B6-74E3-406A-A324-B4CE5FFFC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42" y="2813539"/>
            <a:ext cx="4736123" cy="35520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00B077-5278-42C4-A10D-64A93D8FB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00" y="168812"/>
            <a:ext cx="4355341" cy="29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76449A-9A65-4DA5-A072-01628C671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4" y="541606"/>
            <a:ext cx="4331090" cy="57747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3351AB-9D84-4ABD-901C-0E6BDB8DF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4" y="1195753"/>
            <a:ext cx="5955323" cy="44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2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592A38-78F4-4ECC-88BA-A95580384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3" y="2433710"/>
            <a:ext cx="5655212" cy="42414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F4AF0E-C186-4CA9-943A-9F501E9D1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8" y="182881"/>
            <a:ext cx="5186289" cy="3889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910055-45C2-4476-B4DF-9741699E4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64" y="284870"/>
            <a:ext cx="4464148" cy="33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88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</Words>
  <Application>Microsoft Office PowerPoint</Application>
  <PresentationFormat>Широкоэкранный</PresentationFormat>
  <Paragraphs>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Dotum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</cp:revision>
  <dcterms:created xsi:type="dcterms:W3CDTF">2024-11-10T14:03:04Z</dcterms:created>
  <dcterms:modified xsi:type="dcterms:W3CDTF">2024-11-10T14:20:56Z</dcterms:modified>
</cp:coreProperties>
</file>