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F8145F02-1542-47A6-AB1D-7F8E3D5B15AC}">
          <p14:sldIdLst>
            <p14:sldId id="256"/>
            <p14:sldId id="260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31" autoAdjust="0"/>
    <p:restoredTop sz="94660"/>
  </p:normalViewPr>
  <p:slideViewPr>
    <p:cSldViewPr snapToGrid="0">
      <p:cViewPr>
        <p:scale>
          <a:sx n="75" d="100"/>
          <a:sy n="75" d="100"/>
        </p:scale>
        <p:origin x="-2238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microsoft.com/office/2007/relationships/media" Target="../media/media3.wav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media" Target="../media/media5.wav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53CCC7-54BF-D1DF-BFDA-CE7F1B2F1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04" y="321816"/>
            <a:ext cx="10945320" cy="331802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Реализация задач программы воспитания ДОО по эстетическому направлению воспитания с учетом особых образовательных потребностей дошкольников с ОВЗ»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Формирование у детей  эстетического отношения к миру посредством создания предметного  пространства в группе детей с НОДА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C73679-AEA8-F6AA-C335-9BC75A791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5585" y="5442013"/>
            <a:ext cx="4724678" cy="1322772"/>
          </a:xfrm>
        </p:spPr>
        <p:txBody>
          <a:bodyPr>
            <a:normAutofit fontScale="92500"/>
          </a:bodyPr>
          <a:lstStyle/>
          <a:p>
            <a:r>
              <a:rPr lang="ru-RU" dirty="0"/>
              <a:t>Воспитатели </a:t>
            </a:r>
            <a:r>
              <a:rPr lang="ru-RU" dirty="0" smtClean="0"/>
              <a:t>МДОУ </a:t>
            </a:r>
            <a:r>
              <a:rPr lang="ru-RU" dirty="0"/>
              <a:t>«Детский сад </a:t>
            </a:r>
            <a:r>
              <a:rPr lang="ru-RU" dirty="0" smtClean="0"/>
              <a:t>№ 194»</a:t>
            </a:r>
            <a:endParaRPr lang="ru-RU" dirty="0"/>
          </a:p>
          <a:p>
            <a:r>
              <a:rPr lang="ru-RU" dirty="0"/>
              <a:t>Безбекова Татьяна Олеговна</a:t>
            </a:r>
          </a:p>
          <a:p>
            <a:r>
              <a:rPr lang="ru-RU" dirty="0"/>
              <a:t>Секачева Екатерина Владимировна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="" xmlns:a16="http://schemas.microsoft.com/office/drawing/2014/main" id="{2622E4F8-3B73-24A6-25C5-A5A14236DD2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8524" y="19957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14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A3B561C-BC83-4F79-C180-41EF6521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76" y="1222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Эстетическая предметная среда по теме: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 (Основной текст)"/>
                <a:ea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 (Основной текст)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Новый год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блестящий сказочный праздник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C409F92-0F21-4AAE-B4C6-E1EC76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891" y="2155087"/>
            <a:ext cx="6560453" cy="2711680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приближением самого любимого праздника детворы каждый педагог стремиться порадовать своих воспитанников нарядным сказочным убранством помещения группы. И работа закипела, повесили дождик золотого и серебряного цвета, а поверх занавеску. На пол постелили синтепон и органзу. Установили ёлочку, под елку поставили новогодние атрибуты и игрушки. На сугроб посадили снеговика, сшитого своими руками. По приходу в детский сад ребята украсили ёлку.  Вот так у нас в группе появилось место для фотосессии.  Дети с удовольствием позировали. </a:t>
            </a:r>
          </a:p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здорово, когда на память остаются замечательные моменты.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традиции в нашей группе мы подготовили выставку новогодних поделок, где можно увидеть самые необыкновенные творения наших деток и родителей. Поделки получились оригинальными, интересными и отражали новогоднее настроение, благодаря чему интерьер группы приобрёл новогоднюю атмосферу. </a:t>
            </a:r>
          </a:p>
        </p:txBody>
      </p:sp>
      <p:pic>
        <p:nvPicPr>
          <p:cNvPr id="9" name="новый год">
            <a:hlinkClick r:id="" action="ppaction://media"/>
            <a:extLst>
              <a:ext uri="{FF2B5EF4-FFF2-40B4-BE49-F238E27FC236}">
                <a16:creationId xmlns="" xmlns:a16="http://schemas.microsoft.com/office/drawing/2014/main" id="{6C493A9B-6875-B04B-82AB-1BBD66752183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3422" y="284595"/>
            <a:ext cx="243682" cy="243681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570512-12B1-85DD-1674-A8D5FAE11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0" t="8761" r="15595"/>
          <a:stretch/>
        </p:blipFill>
        <p:spPr>
          <a:xfrm>
            <a:off x="7336262" y="4160370"/>
            <a:ext cx="4669654" cy="268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40CB051-4937-8BE4-89AB-EE9CAFEE5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971" y="1309792"/>
            <a:ext cx="3656236" cy="285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ttps___apihost.ru_storage_temp_is_free_extra_65801109c2157287980231">
            <a:hlinkClick r:id="" action="ppaction://media"/>
            <a:extLst>
              <a:ext uri="{FF2B5EF4-FFF2-40B4-BE49-F238E27FC236}">
                <a16:creationId xmlns="" xmlns:a16="http://schemas.microsoft.com/office/drawing/2014/main" id="{6252105D-FF59-6B0B-7015-6219139C4E1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3422" y="530826"/>
            <a:ext cx="243682" cy="2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389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6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C3FEE-A138-50F0-48DC-0920DA30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1" y="206859"/>
            <a:ext cx="10093061" cy="128089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Эстетическая предметная среда по теме: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 (Основной текст)"/>
                <a:ea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 (Основной текст)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Новый год</a:t>
            </a: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9E5AD1-909B-5A88-64CE-5A09A2DF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6497" y="3320252"/>
            <a:ext cx="5343494" cy="1280889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изготовление украшений для окон были задействованы и дети. Так на одном из наших окон появился «Снеговик», для изготовления нам понадобилась бумага белая и цветная, мы заранее подготовили заготовки, а дети в техники аппликация собрали снеговика. Ежегодно в канун Нового года снежинки из бумаги украшают окна и как ничто другое создают атмосферу этого зимнего праздника. Дети с удовольствием окунулись в процесс изготовления снежинок из бумаги, превращая скромный лист бумаги в удивительно волшебную снежинку.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0348FC-DFDD-7BB3-442A-A1CDFAF79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5" t="17735" r="42882"/>
          <a:stretch/>
        </p:blipFill>
        <p:spPr>
          <a:xfrm rot="5400000">
            <a:off x="1712008" y="4548168"/>
            <a:ext cx="2027771" cy="17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D3156C-DCAB-F325-3A1F-A3BDC2E2D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" r="22331"/>
          <a:stretch/>
        </p:blipFill>
        <p:spPr>
          <a:xfrm rot="5400000">
            <a:off x="3532125" y="4666534"/>
            <a:ext cx="2497771" cy="147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34535A3-697A-EDCF-AB0F-4BA27E468F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67" r="40711"/>
          <a:stretch/>
        </p:blipFill>
        <p:spPr>
          <a:xfrm rot="5400000">
            <a:off x="6559309" y="3856832"/>
            <a:ext cx="2497770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C7D3744-2B93-D983-4D86-26273A8DE5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21" r="7573"/>
          <a:stretch/>
        </p:blipFill>
        <p:spPr>
          <a:xfrm rot="5400000">
            <a:off x="9178123" y="4443952"/>
            <a:ext cx="2983708" cy="166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7D87479-07E1-37D3-E20E-75CEB69A36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80" t="18132" r="37306" b="20312"/>
          <a:stretch/>
        </p:blipFill>
        <p:spPr>
          <a:xfrm>
            <a:off x="7617399" y="1168901"/>
            <a:ext cx="3883624" cy="261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ttps___apihost.ru_storage_temp_is_free_extra_658010babbb0d933163035">
            <a:hlinkClick r:id="" action="ppaction://media"/>
            <a:extLst>
              <a:ext uri="{FF2B5EF4-FFF2-40B4-BE49-F238E27FC236}">
                <a16:creationId xmlns="" xmlns:a16="http://schemas.microsoft.com/office/drawing/2014/main" id="{C2A38F40-65BA-F57B-52AB-F869D297B0A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5382" y="189962"/>
            <a:ext cx="257685" cy="257684"/>
          </a:xfrm>
          <a:prstGeom prst="rect">
            <a:avLst/>
          </a:prstGeom>
        </p:spPr>
      </p:pic>
      <p:pic>
        <p:nvPicPr>
          <p:cNvPr id="5" name="https___apihost.ru_storage_temp_is_free_extra_65804dcbac039010342800">
            <a:hlinkClick r:id="" action="ppaction://media"/>
            <a:extLst>
              <a:ext uri="{FF2B5EF4-FFF2-40B4-BE49-F238E27FC236}">
                <a16:creationId xmlns="" xmlns:a16="http://schemas.microsoft.com/office/drawing/2014/main" id="{C0AF8B4D-E640-9B2E-14D9-8B2FD55752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7270" y="447646"/>
            <a:ext cx="236784" cy="2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853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18438</TotalTime>
  <Words>262</Words>
  <Application>Microsoft Office PowerPoint</Application>
  <PresentationFormat>Произвольный</PresentationFormat>
  <Paragraphs>10</Paragraphs>
  <Slides>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«Реализация задач программы воспитания ДОО по эстетическому направлению воспитания с учетом особых образовательных потребностей дошкольников с ОВЗ»   Формирование у детей  эстетического отношения к миру посредством создания предметного  пространства в группе детей с НОДА</vt:lpstr>
      <vt:lpstr>Эстетическая предметная среда по теме: Новый год  самый блестящий сказочный праздник .</vt:lpstr>
      <vt:lpstr>Эстетическая предметная среда по теме: Новый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по теме: «Реализация задач программы воспитания ДОО по эстетическому направлению воспитания с учетом особых образовательных потребностей дошкольников с ОВЗ»   Формирование у детей  эстетического отношения к миру посредством создания предметного  пространства в группе детей с НОДА</dc:title>
  <dc:creator>Татьяна Безбекова</dc:creator>
  <cp:lastModifiedBy>Ольга</cp:lastModifiedBy>
  <cp:revision>14</cp:revision>
  <dcterms:created xsi:type="dcterms:W3CDTF">2023-12-04T09:56:11Z</dcterms:created>
  <dcterms:modified xsi:type="dcterms:W3CDTF">2024-12-25T06:29:21Z</dcterms:modified>
</cp:coreProperties>
</file>