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61" r:id="rId6"/>
    <p:sldId id="26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C349-68A2-4E2C-BD5C-331E1D02D2F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62ED6-5418-4CED-9C02-E8C1FE7C9E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bf156d19787a39efd27fee7709b1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89953"/>
          </a:xfrm>
        </p:spPr>
      </p:pic>
      <p:pic>
        <p:nvPicPr>
          <p:cNvPr id="7" name="Содержимое 3" descr="98104f5e5c17cbd7a5aa735c2677f99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3" y="2857496"/>
            <a:ext cx="2453181" cy="366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6658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88ee476d2f653b9cbc5a7b95acbd26машет5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428868"/>
            <a:ext cx="4097335" cy="4097335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1214422"/>
            <a:ext cx="72866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слон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-390745"/>
            <a:ext cx="8643997" cy="770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Рисунок 6" descr="слон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357562"/>
            <a:ext cx="1643074" cy="1464236"/>
          </a:xfrm>
          <a:prstGeom prst="rect">
            <a:avLst/>
          </a:prstGeom>
        </p:spPr>
      </p:pic>
      <p:pic>
        <p:nvPicPr>
          <p:cNvPr id="8" name="Рисунок 7" descr="яхт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714884"/>
            <a:ext cx="1893075" cy="12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0416 L 0.4418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40" y="0"/>
            <a:ext cx="10404200" cy="6858000"/>
          </a:xfrm>
        </p:spPr>
      </p:pic>
      <p:pic>
        <p:nvPicPr>
          <p:cNvPr id="7" name="Рисунок 6" descr="5c580c2ed65c0168b7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823598"/>
            <a:ext cx="6000760" cy="316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62ecdc3e9c5415de3f9b3ce27e580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pic>
        <p:nvPicPr>
          <p:cNvPr id="4" name="Содержимое 3" descr="98104f5e5c17cbd7a5aa735c2677f99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785926"/>
            <a:ext cx="3143272" cy="46914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bf156d19787a39efd27fee7709b19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89953"/>
          </a:xfrm>
        </p:spPr>
      </p:pic>
      <p:pic>
        <p:nvPicPr>
          <p:cNvPr id="5" name="Содержимое 3" descr="98104f5e5c17cbd7a5aa735c2677f99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94" y="2285992"/>
            <a:ext cx="2643206" cy="394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34757 0.0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png"/>
          <p:cNvPicPr>
            <a:picLocks noGrp="1" noChangeAspect="1"/>
          </p:cNvPicPr>
          <p:nvPr>
            <p:ph idx="1"/>
          </p:nvPr>
        </p:nvPicPr>
        <p:blipFill>
          <a:blip r:embed="rId2"/>
          <a:srcRect b="10484"/>
          <a:stretch>
            <a:fillRect/>
          </a:stretch>
        </p:blipFill>
        <p:spPr>
          <a:xfrm>
            <a:off x="0" y="-714404"/>
            <a:ext cx="9144000" cy="7572404"/>
          </a:xfrm>
        </p:spPr>
      </p:pic>
      <p:pic>
        <p:nvPicPr>
          <p:cNvPr id="5" name="Содержимое 3" descr="98104f5e5c17cbd7a5aa735c2677f99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839214"/>
            <a:ext cx="3362587" cy="501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0254 L -0.1901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ква 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57166"/>
            <a:ext cx="5572164" cy="58404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0.00162 C 0.13403 -0.11088 0.08403 -0.20857 0.01701 -0.21528 C -0.04705 -0.22362 -0.10694 -0.14792 -0.11094 -0.03889 C -0.11597 0.06226 -0.07396 0.15601 -0.01389 0.16319 C 0.04097 0.16828 0.09306 0.10601 0.09705 0.0118 C 0.10104 -0.07385 0.06597 -0.15487 0.0151 -0.16158 C -0.03194 -0.16644 -0.07604 -0.11436 -0.07899 -0.03542 C -0.08194 0.03518 -0.05399 0.10439 -0.01198 0.1074 C 0.02604 0.1125 0.06198 0.07199 0.0651 0.00833 C 0.06701 -0.04908 0.04601 -0.10417 0.01302 -0.10764 C -0.01597 -0.11088 -0.04497 -0.08079 -0.04705 -0.03195 C -0.04896 0.01018 -0.03403 0.05023 -0.0099 0.0537 C 0.01007 0.05717 0.03108 0.03865 0.03212 0.00509 C 0.03403 -0.02176 0.02604 -0.05047 0.01111 -0.05394 C -0.00104 -0.05394 -0.01302 -0.04699 -0.01493 -0.02871 C -0.01597 -0.01713 -0.01389 -0.0051 -0.00799 4.07407E-6 C -0.00504 0.00162 -0.00295 0.00162 5.55556E-7 4.07407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а что похожа буква о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581" y="1"/>
            <a:ext cx="9345671" cy="6857999"/>
          </a:xfr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АСУС</dc:creator>
  <cp:lastModifiedBy>АСУС</cp:lastModifiedBy>
  <cp:revision>8</cp:revision>
  <dcterms:created xsi:type="dcterms:W3CDTF">2024-11-19T12:12:21Z</dcterms:created>
  <dcterms:modified xsi:type="dcterms:W3CDTF">2024-11-19T13:38:54Z</dcterms:modified>
</cp:coreProperties>
</file>